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980" r:id="rId4"/>
  </p:sldMasterIdLst>
  <p:notesMasterIdLst>
    <p:notesMasterId r:id="rId51"/>
  </p:notesMasterIdLst>
  <p:handoutMasterIdLst>
    <p:handoutMasterId r:id="rId52"/>
  </p:handoutMasterIdLst>
  <p:sldIdLst>
    <p:sldId id="6781" r:id="rId5"/>
    <p:sldId id="6809" r:id="rId6"/>
    <p:sldId id="6849" r:id="rId7"/>
    <p:sldId id="6850" r:id="rId8"/>
    <p:sldId id="6792" r:id="rId9"/>
    <p:sldId id="6811" r:id="rId10"/>
    <p:sldId id="6812" r:id="rId11"/>
    <p:sldId id="6813" r:id="rId12"/>
    <p:sldId id="6814" r:id="rId13"/>
    <p:sldId id="6815" r:id="rId14"/>
    <p:sldId id="6816" r:id="rId15"/>
    <p:sldId id="6856" r:id="rId16"/>
    <p:sldId id="6857" r:id="rId17"/>
    <p:sldId id="6858" r:id="rId18"/>
    <p:sldId id="6859" r:id="rId19"/>
    <p:sldId id="6860" r:id="rId20"/>
    <p:sldId id="6862" r:id="rId21"/>
    <p:sldId id="6863" r:id="rId22"/>
    <p:sldId id="6817" r:id="rId23"/>
    <p:sldId id="6818" r:id="rId24"/>
    <p:sldId id="6819" r:id="rId25"/>
    <p:sldId id="6820" r:id="rId26"/>
    <p:sldId id="6821" r:id="rId27"/>
    <p:sldId id="6822" r:id="rId28"/>
    <p:sldId id="6823" r:id="rId29"/>
    <p:sldId id="6851" r:id="rId30"/>
    <p:sldId id="6826" r:id="rId31"/>
    <p:sldId id="6831" r:id="rId32"/>
    <p:sldId id="6855" r:id="rId33"/>
    <p:sldId id="6808" r:id="rId34"/>
    <p:sldId id="6830" r:id="rId35"/>
    <p:sldId id="6760" r:id="rId36"/>
    <p:sldId id="6832" r:id="rId37"/>
    <p:sldId id="6840" r:id="rId38"/>
    <p:sldId id="6834" r:id="rId39"/>
    <p:sldId id="6833" r:id="rId40"/>
    <p:sldId id="6835" r:id="rId41"/>
    <p:sldId id="6853" r:id="rId42"/>
    <p:sldId id="6854" r:id="rId43"/>
    <p:sldId id="6841" r:id="rId44"/>
    <p:sldId id="6842" r:id="rId45"/>
    <p:sldId id="6843" r:id="rId46"/>
    <p:sldId id="6844" r:id="rId47"/>
    <p:sldId id="6845" r:id="rId48"/>
    <p:sldId id="6846" r:id="rId49"/>
    <p:sldId id="6847" r:id="rId50"/>
  </p:sldIdLst>
  <p:sldSz cx="9144000" cy="5143500" type="screen16x9"/>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irusha Sunker (Group)" initials="T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ADCC6"/>
    <a:srgbClr val="9A8770"/>
    <a:srgbClr val="CDFFF7"/>
    <a:srgbClr val="BAD2ED"/>
    <a:srgbClr val="F2F5FF"/>
    <a:srgbClr val="FCD4C9"/>
    <a:srgbClr val="DB3D23"/>
    <a:srgbClr val="0072BC"/>
    <a:srgbClr val="00197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間スタイル 2 - アクセント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間スタイル 1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68" autoAdjust="0"/>
    <p:restoredTop sz="96327" autoAdjust="0"/>
  </p:normalViewPr>
  <p:slideViewPr>
    <p:cSldViewPr snapToGrid="0" snapToObjects="1" showGuides="1">
      <p:cViewPr>
        <p:scale>
          <a:sx n="66" d="100"/>
          <a:sy n="66" d="100"/>
        </p:scale>
        <p:origin x="2016" y="1482"/>
      </p:cViewPr>
      <p:guideLst/>
    </p:cSldViewPr>
  </p:slideViewPr>
  <p:notesTextViewPr>
    <p:cViewPr>
      <p:scale>
        <a:sx n="100" d="100"/>
        <a:sy n="100" d="100"/>
      </p:scale>
      <p:origin x="0" y="0"/>
    </p:cViewPr>
  </p:notesTextViewPr>
  <p:sorterViewPr>
    <p:cViewPr varScale="1">
      <p:scale>
        <a:sx n="50" d="100"/>
        <a:sy n="50" d="100"/>
      </p:scale>
      <p:origin x="0" y="0"/>
    </p:cViewPr>
  </p:sorterViewPr>
  <p:notesViewPr>
    <p:cSldViewPr snapToGrid="0" snapToObjects="1">
      <p:cViewPr varScale="1">
        <p:scale>
          <a:sx n="92" d="100"/>
          <a:sy n="92" d="100"/>
        </p:scale>
        <p:origin x="-378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0"/>
    <c:plotArea>
      <c:layout>
        <c:manualLayout>
          <c:layoutTarget val="inner"/>
          <c:xMode val="edge"/>
          <c:yMode val="edge"/>
          <c:x val="5.21093753529367E-2"/>
          <c:y val="5.0160504356172503E-2"/>
          <c:w val="0.93067860966673799"/>
          <c:h val="0.76739382533246603"/>
        </c:manualLayout>
      </c:layout>
      <c:barChart>
        <c:barDir val="col"/>
        <c:grouping val="clustered"/>
        <c:varyColors val="0"/>
        <c:ser>
          <c:idx val="0"/>
          <c:order val="0"/>
          <c:tx>
            <c:strRef>
              <c:f>Sheet1!$B$1</c:f>
              <c:strCache>
                <c:ptCount val="1"/>
                <c:pt idx="0">
                  <c:v>シリーズ1</c:v>
                </c:pt>
              </c:strCache>
            </c:strRef>
          </c:tx>
          <c:spPr>
            <a:solidFill>
              <a:schemeClr val="accent2"/>
            </a:solidFill>
          </c:spPr>
          <c:invertIfNegative val="0"/>
          <c:dLbls>
            <c:numFmt formatCode="#,##0.0" sourceLinked="0"/>
            <c:spPr>
              <a:noFill/>
              <a:ln>
                <a:noFill/>
              </a:ln>
              <a:effectLst/>
            </c:spPr>
            <c:txPr>
              <a:bodyPr/>
              <a:lstStyle/>
              <a:p>
                <a:pPr>
                  <a:defRPr sz="1400" b="0">
                    <a:latin typeface="+mn-lt"/>
                    <a:ea typeface="Segoe UI Historic" panose="020B0502040204020203" pitchFamily="34" charset="0"/>
                    <a:cs typeface="Segoe UI Historic" panose="020B0502040204020203"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1995</c:v>
                </c:pt>
                <c:pt idx="1">
                  <c:v>2000</c:v>
                </c:pt>
                <c:pt idx="2">
                  <c:v>2005</c:v>
                </c:pt>
                <c:pt idx="3">
                  <c:v>2010</c:v>
                </c:pt>
              </c:numCache>
            </c:numRef>
          </c:cat>
          <c:val>
            <c:numRef>
              <c:f>Sheet1!$B$2:$B$5</c:f>
              <c:numCache>
                <c:formatCode>General</c:formatCode>
                <c:ptCount val="4"/>
                <c:pt idx="0">
                  <c:v>3.5</c:v>
                </c:pt>
                <c:pt idx="1">
                  <c:v>4.5</c:v>
                </c:pt>
                <c:pt idx="2">
                  <c:v>2.5</c:v>
                </c:pt>
                <c:pt idx="3">
                  <c:v>3.5</c:v>
                </c:pt>
              </c:numCache>
            </c:numRef>
          </c:val>
          <c:extLst>
            <c:ext xmlns:c16="http://schemas.microsoft.com/office/drawing/2014/chart" uri="{C3380CC4-5D6E-409C-BE32-E72D297353CC}">
              <c16:uniqueId val="{00000000-2626-E84E-8DAF-70B21DC53788}"/>
            </c:ext>
          </c:extLst>
        </c:ser>
        <c:ser>
          <c:idx val="1"/>
          <c:order val="1"/>
          <c:tx>
            <c:strRef>
              <c:f>Sheet1!$C$1</c:f>
              <c:strCache>
                <c:ptCount val="1"/>
                <c:pt idx="0">
                  <c:v>シリーズ2</c:v>
                </c:pt>
              </c:strCache>
            </c:strRef>
          </c:tx>
          <c:spPr>
            <a:solidFill>
              <a:schemeClr val="bg2"/>
            </a:solidFill>
          </c:spPr>
          <c:invertIfNegative val="0"/>
          <c:dLbls>
            <c:numFmt formatCode="#,##0.0" sourceLinked="0"/>
            <c:spPr>
              <a:noFill/>
              <a:ln>
                <a:noFill/>
              </a:ln>
              <a:effectLst/>
            </c:spPr>
            <c:txPr>
              <a:bodyPr/>
              <a:lstStyle/>
              <a:p>
                <a:pPr>
                  <a:defRPr sz="1400" b="0">
                    <a:latin typeface="+mn-lt"/>
                    <a:ea typeface="Segoe UI Historic" panose="020B0502040204020203" pitchFamily="34" charset="0"/>
                    <a:cs typeface="Segoe UI Historic" panose="020B0502040204020203" pitchFamily="34" charset="0"/>
                  </a:defRPr>
                </a:pPr>
                <a:endParaRPr lang="ja-JP"/>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Sheet1!$A$2:$A$5</c:f>
              <c:numCache>
                <c:formatCode>General</c:formatCode>
                <c:ptCount val="4"/>
                <c:pt idx="0">
                  <c:v>1995</c:v>
                </c:pt>
                <c:pt idx="1">
                  <c:v>2000</c:v>
                </c:pt>
                <c:pt idx="2">
                  <c:v>2005</c:v>
                </c:pt>
                <c:pt idx="3">
                  <c:v>2010</c:v>
                </c:pt>
              </c:numCache>
            </c:numRef>
          </c:cat>
          <c:val>
            <c:numRef>
              <c:f>Sheet1!$C$2:$C$5</c:f>
              <c:numCache>
                <c:formatCode>General</c:formatCode>
                <c:ptCount val="4"/>
                <c:pt idx="0">
                  <c:v>1.8</c:v>
                </c:pt>
                <c:pt idx="1">
                  <c:v>2.8</c:v>
                </c:pt>
                <c:pt idx="2">
                  <c:v>4.4000000000000004</c:v>
                </c:pt>
                <c:pt idx="3">
                  <c:v>1.8</c:v>
                </c:pt>
              </c:numCache>
            </c:numRef>
          </c:val>
          <c:extLst>
            <c:ext xmlns:c16="http://schemas.microsoft.com/office/drawing/2014/chart" uri="{C3380CC4-5D6E-409C-BE32-E72D297353CC}">
              <c16:uniqueId val="{00000001-2626-E84E-8DAF-70B21DC53788}"/>
            </c:ext>
          </c:extLst>
        </c:ser>
        <c:dLbls>
          <c:showLegendKey val="0"/>
          <c:showVal val="0"/>
          <c:showCatName val="0"/>
          <c:showSerName val="0"/>
          <c:showPercent val="0"/>
          <c:showBubbleSize val="0"/>
        </c:dLbls>
        <c:gapWidth val="100"/>
        <c:axId val="140552832"/>
        <c:axId val="140562816"/>
      </c:barChart>
      <c:catAx>
        <c:axId val="140552832"/>
        <c:scaling>
          <c:orientation val="minMax"/>
        </c:scaling>
        <c:delete val="0"/>
        <c:axPos val="b"/>
        <c:numFmt formatCode="General" sourceLinked="1"/>
        <c:majorTickMark val="none"/>
        <c:minorTickMark val="none"/>
        <c:tickLblPos val="nextTo"/>
        <c:txPr>
          <a:bodyPr/>
          <a:lstStyle/>
          <a:p>
            <a:pPr>
              <a:defRPr sz="1200">
                <a:latin typeface="+mn-lt"/>
                <a:ea typeface="Segoe UI Historic" panose="020B0502040204020203" pitchFamily="34" charset="0"/>
                <a:cs typeface="Segoe UI Historic" panose="020B0502040204020203" pitchFamily="34" charset="0"/>
              </a:defRPr>
            </a:pPr>
            <a:endParaRPr lang="ja-JP"/>
          </a:p>
        </c:txPr>
        <c:crossAx val="140562816"/>
        <c:crosses val="autoZero"/>
        <c:auto val="1"/>
        <c:lblAlgn val="ctr"/>
        <c:lblOffset val="100"/>
        <c:noMultiLvlLbl val="0"/>
      </c:catAx>
      <c:valAx>
        <c:axId val="140562816"/>
        <c:scaling>
          <c:orientation val="minMax"/>
        </c:scaling>
        <c:delete val="0"/>
        <c:axPos val="l"/>
        <c:numFmt formatCode="General" sourceLinked="1"/>
        <c:majorTickMark val="none"/>
        <c:minorTickMark val="none"/>
        <c:tickLblPos val="nextTo"/>
        <c:txPr>
          <a:bodyPr/>
          <a:lstStyle/>
          <a:p>
            <a:pPr>
              <a:defRPr sz="1200">
                <a:latin typeface="+mn-lt"/>
                <a:ea typeface="Segoe UI Historic" panose="020B0502040204020203" pitchFamily="34" charset="0"/>
                <a:cs typeface="Segoe UI Historic" panose="020B0502040204020203" pitchFamily="34" charset="0"/>
              </a:defRPr>
            </a:pPr>
            <a:endParaRPr lang="ja-JP"/>
          </a:p>
        </c:txPr>
        <c:crossAx val="140552832"/>
        <c:crosses val="autoZero"/>
        <c:crossBetween val="between"/>
        <c:majorUnit val="1"/>
      </c:valAx>
    </c:plotArea>
    <c:legend>
      <c:legendPos val="tr"/>
      <c:legendEntry>
        <c:idx val="0"/>
        <c:txPr>
          <a:bodyPr/>
          <a:lstStyle/>
          <a:p>
            <a:pPr>
              <a:defRPr sz="1100" baseline="0">
                <a:latin typeface="+mj-lt"/>
                <a:ea typeface="+mj-ea"/>
              </a:defRPr>
            </a:pPr>
            <a:endParaRPr lang="ja-JP"/>
          </a:p>
        </c:txPr>
      </c:legendEntry>
      <c:legendEntry>
        <c:idx val="1"/>
        <c:txPr>
          <a:bodyPr/>
          <a:lstStyle/>
          <a:p>
            <a:pPr>
              <a:defRPr sz="1100" baseline="0">
                <a:latin typeface="+mj-lt"/>
                <a:ea typeface="+mj-ea"/>
              </a:defRPr>
            </a:pPr>
            <a:endParaRPr lang="ja-JP"/>
          </a:p>
        </c:txPr>
      </c:legendEntry>
      <c:layout>
        <c:manualLayout>
          <c:xMode val="edge"/>
          <c:yMode val="edge"/>
          <c:x val="0.88730416123787781"/>
          <c:y val="0"/>
          <c:w val="0.11269583876212223"/>
          <c:h val="0.23169899743701403"/>
        </c:manualLayout>
      </c:layout>
      <c:overlay val="0"/>
      <c:txPr>
        <a:bodyPr/>
        <a:lstStyle/>
        <a:p>
          <a:pPr>
            <a:defRPr sz="1100" baseline="0">
              <a:latin typeface="+mj-lt"/>
              <a:ea typeface="+mj-ea"/>
            </a:defRPr>
          </a:pPr>
          <a:endParaRPr lang="ja-JP"/>
        </a:p>
      </c:txPr>
    </c:legend>
    <c:plotVisOnly val="1"/>
    <c:dispBlanksAs val="gap"/>
    <c:showDLblsOverMax val="0"/>
  </c:chart>
  <c:txPr>
    <a:bodyPr/>
    <a:lstStyle/>
    <a:p>
      <a:pPr>
        <a:defRPr sz="1800"/>
      </a:pPr>
      <a:endParaRPr lang="ja-JP"/>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0"/>
    <c:plotArea>
      <c:layout>
        <c:manualLayout>
          <c:layoutTarget val="inner"/>
          <c:xMode val="edge"/>
          <c:yMode val="edge"/>
          <c:x val="5.5847876313062719E-2"/>
          <c:y val="6.2604804575258549E-2"/>
          <c:w val="0.82571834422025669"/>
          <c:h val="0.7969473104371827"/>
        </c:manualLayout>
      </c:layout>
      <c:barChart>
        <c:barDir val="col"/>
        <c:grouping val="clustered"/>
        <c:varyColors val="0"/>
        <c:ser>
          <c:idx val="0"/>
          <c:order val="0"/>
          <c:tx>
            <c:strRef>
              <c:f>Sheet1!$B$1</c:f>
              <c:strCache>
                <c:ptCount val="1"/>
                <c:pt idx="0">
                  <c:v>○○純増数</c:v>
                </c:pt>
              </c:strCache>
            </c:strRef>
          </c:tx>
          <c:spPr>
            <a:solidFill>
              <a:schemeClr val="bg1">
                <a:lumMod val="50000"/>
              </a:schemeClr>
            </a:solidFill>
          </c:spPr>
          <c:invertIfNegative val="0"/>
          <c:cat>
            <c:numRef>
              <c:f>Sheet1!$A$2:$A$11</c:f>
              <c:numCache>
                <c:formatCode>General</c:formatCode>
                <c:ptCount val="10"/>
                <c:pt idx="0">
                  <c:v>2003</c:v>
                </c:pt>
                <c:pt idx="1">
                  <c:v>2004</c:v>
                </c:pt>
                <c:pt idx="2">
                  <c:v>2005</c:v>
                </c:pt>
                <c:pt idx="3">
                  <c:v>2006</c:v>
                </c:pt>
                <c:pt idx="4">
                  <c:v>2007</c:v>
                </c:pt>
                <c:pt idx="5">
                  <c:v>2008</c:v>
                </c:pt>
                <c:pt idx="6">
                  <c:v>2009</c:v>
                </c:pt>
                <c:pt idx="7">
                  <c:v>2010</c:v>
                </c:pt>
                <c:pt idx="8">
                  <c:v>2011</c:v>
                </c:pt>
                <c:pt idx="9">
                  <c:v>2012</c:v>
                </c:pt>
              </c:numCache>
            </c:numRef>
          </c:cat>
          <c:val>
            <c:numRef>
              <c:f>Sheet1!$B$2:$B$11</c:f>
              <c:numCache>
                <c:formatCode>General</c:formatCode>
                <c:ptCount val="10"/>
                <c:pt idx="0">
                  <c:v>300</c:v>
                </c:pt>
                <c:pt idx="1">
                  <c:v>450</c:v>
                </c:pt>
                <c:pt idx="2">
                  <c:v>1000</c:v>
                </c:pt>
                <c:pt idx="3">
                  <c:v>1500</c:v>
                </c:pt>
                <c:pt idx="4">
                  <c:v>1550</c:v>
                </c:pt>
                <c:pt idx="5">
                  <c:v>1300</c:v>
                </c:pt>
                <c:pt idx="6">
                  <c:v>1250</c:v>
                </c:pt>
                <c:pt idx="7">
                  <c:v>950</c:v>
                </c:pt>
                <c:pt idx="8">
                  <c:v>900</c:v>
                </c:pt>
                <c:pt idx="9">
                  <c:v>400</c:v>
                </c:pt>
              </c:numCache>
            </c:numRef>
          </c:val>
          <c:extLst>
            <c:ext xmlns:c16="http://schemas.microsoft.com/office/drawing/2014/chart" uri="{C3380CC4-5D6E-409C-BE32-E72D297353CC}">
              <c16:uniqueId val="{00000000-CED6-164E-8556-FEF4C617BF51}"/>
            </c:ext>
          </c:extLst>
        </c:ser>
        <c:ser>
          <c:idx val="1"/>
          <c:order val="1"/>
          <c:tx>
            <c:strRef>
              <c:f>Sheet1!$C$1</c:f>
              <c:strCache>
                <c:ptCount val="1"/>
                <c:pt idx="0">
                  <c:v>□□純増数</c:v>
                </c:pt>
              </c:strCache>
            </c:strRef>
          </c:tx>
          <c:spPr>
            <a:solidFill>
              <a:schemeClr val="bg2"/>
            </a:solidFill>
          </c:spPr>
          <c:invertIfNegative val="0"/>
          <c:cat>
            <c:numRef>
              <c:f>Sheet1!$A$2:$A$11</c:f>
              <c:numCache>
                <c:formatCode>General</c:formatCode>
                <c:ptCount val="10"/>
                <c:pt idx="0">
                  <c:v>2003</c:v>
                </c:pt>
                <c:pt idx="1">
                  <c:v>2004</c:v>
                </c:pt>
                <c:pt idx="2">
                  <c:v>2005</c:v>
                </c:pt>
                <c:pt idx="3">
                  <c:v>2006</c:v>
                </c:pt>
                <c:pt idx="4">
                  <c:v>2007</c:v>
                </c:pt>
                <c:pt idx="5">
                  <c:v>2008</c:v>
                </c:pt>
                <c:pt idx="6">
                  <c:v>2009</c:v>
                </c:pt>
                <c:pt idx="7">
                  <c:v>2010</c:v>
                </c:pt>
                <c:pt idx="8">
                  <c:v>2011</c:v>
                </c:pt>
                <c:pt idx="9">
                  <c:v>2012</c:v>
                </c:pt>
              </c:numCache>
            </c:numRef>
          </c:cat>
          <c:val>
            <c:numRef>
              <c:f>Sheet1!$C$2:$C$11</c:f>
              <c:numCache>
                <c:formatCode>General</c:formatCode>
                <c:ptCount val="10"/>
                <c:pt idx="0">
                  <c:v>300</c:v>
                </c:pt>
                <c:pt idx="1">
                  <c:v>350</c:v>
                </c:pt>
                <c:pt idx="2">
                  <c:v>750</c:v>
                </c:pt>
                <c:pt idx="3">
                  <c:v>1150</c:v>
                </c:pt>
                <c:pt idx="4">
                  <c:v>1150</c:v>
                </c:pt>
                <c:pt idx="5">
                  <c:v>1000</c:v>
                </c:pt>
                <c:pt idx="6">
                  <c:v>850</c:v>
                </c:pt>
                <c:pt idx="7">
                  <c:v>850</c:v>
                </c:pt>
                <c:pt idx="8">
                  <c:v>750</c:v>
                </c:pt>
                <c:pt idx="9">
                  <c:v>350</c:v>
                </c:pt>
              </c:numCache>
            </c:numRef>
          </c:val>
          <c:extLst>
            <c:ext xmlns:c16="http://schemas.microsoft.com/office/drawing/2014/chart" uri="{C3380CC4-5D6E-409C-BE32-E72D297353CC}">
              <c16:uniqueId val="{00000001-CED6-164E-8556-FEF4C617BF51}"/>
            </c:ext>
          </c:extLst>
        </c:ser>
        <c:ser>
          <c:idx val="2"/>
          <c:order val="2"/>
          <c:tx>
            <c:strRef>
              <c:f>Sheet1!$D$1</c:f>
              <c:strCache>
                <c:ptCount val="1"/>
                <c:pt idx="0">
                  <c:v>純増数計</c:v>
                </c:pt>
              </c:strCache>
            </c:strRef>
          </c:tx>
          <c:spPr>
            <a:solidFill>
              <a:schemeClr val="accent2"/>
            </a:solidFill>
          </c:spPr>
          <c:invertIfNegative val="0"/>
          <c:cat>
            <c:numRef>
              <c:f>Sheet1!$A$2:$A$11</c:f>
              <c:numCache>
                <c:formatCode>General</c:formatCode>
                <c:ptCount val="10"/>
                <c:pt idx="0">
                  <c:v>2003</c:v>
                </c:pt>
                <c:pt idx="1">
                  <c:v>2004</c:v>
                </c:pt>
                <c:pt idx="2">
                  <c:v>2005</c:v>
                </c:pt>
                <c:pt idx="3">
                  <c:v>2006</c:v>
                </c:pt>
                <c:pt idx="4">
                  <c:v>2007</c:v>
                </c:pt>
                <c:pt idx="5">
                  <c:v>2008</c:v>
                </c:pt>
                <c:pt idx="6">
                  <c:v>2009</c:v>
                </c:pt>
                <c:pt idx="7">
                  <c:v>2010</c:v>
                </c:pt>
                <c:pt idx="8">
                  <c:v>2011</c:v>
                </c:pt>
                <c:pt idx="9">
                  <c:v>2012</c:v>
                </c:pt>
              </c:numCache>
            </c:numRef>
          </c:cat>
          <c:val>
            <c:numRef>
              <c:f>Sheet1!$D$2:$D$11</c:f>
              <c:numCache>
                <c:formatCode>General</c:formatCode>
                <c:ptCount val="10"/>
                <c:pt idx="0">
                  <c:v>650</c:v>
                </c:pt>
                <c:pt idx="1">
                  <c:v>800</c:v>
                </c:pt>
                <c:pt idx="2">
                  <c:v>1750</c:v>
                </c:pt>
                <c:pt idx="3">
                  <c:v>2700</c:v>
                </c:pt>
                <c:pt idx="4">
                  <c:v>2750</c:v>
                </c:pt>
                <c:pt idx="5">
                  <c:v>2400</c:v>
                </c:pt>
                <c:pt idx="6">
                  <c:v>2100</c:v>
                </c:pt>
                <c:pt idx="7">
                  <c:v>1800</c:v>
                </c:pt>
                <c:pt idx="8">
                  <c:v>1500</c:v>
                </c:pt>
                <c:pt idx="9">
                  <c:v>750</c:v>
                </c:pt>
              </c:numCache>
            </c:numRef>
          </c:val>
          <c:extLst>
            <c:ext xmlns:c16="http://schemas.microsoft.com/office/drawing/2014/chart" uri="{C3380CC4-5D6E-409C-BE32-E72D297353CC}">
              <c16:uniqueId val="{00000002-CED6-164E-8556-FEF4C617BF51}"/>
            </c:ext>
          </c:extLst>
        </c:ser>
        <c:dLbls>
          <c:showLegendKey val="0"/>
          <c:showVal val="0"/>
          <c:showCatName val="0"/>
          <c:showSerName val="0"/>
          <c:showPercent val="0"/>
          <c:showBubbleSize val="0"/>
        </c:dLbls>
        <c:gapWidth val="150"/>
        <c:axId val="139056256"/>
        <c:axId val="139057792"/>
      </c:barChart>
      <c:catAx>
        <c:axId val="139056256"/>
        <c:scaling>
          <c:orientation val="minMax"/>
        </c:scaling>
        <c:delete val="0"/>
        <c:axPos val="b"/>
        <c:numFmt formatCode="General" sourceLinked="1"/>
        <c:majorTickMark val="out"/>
        <c:minorTickMark val="none"/>
        <c:tickLblPos val="nextTo"/>
        <c:txPr>
          <a:bodyPr/>
          <a:lstStyle/>
          <a:p>
            <a:pPr>
              <a:defRPr sz="900">
                <a:latin typeface="+mn-lt"/>
                <a:ea typeface="Segoe UI Historic" panose="020B0502040204020203" pitchFamily="34" charset="0"/>
                <a:cs typeface="Segoe UI Historic" panose="020B0502040204020203" pitchFamily="34" charset="0"/>
              </a:defRPr>
            </a:pPr>
            <a:endParaRPr lang="ja-JP"/>
          </a:p>
        </c:txPr>
        <c:crossAx val="139057792"/>
        <c:crosses val="autoZero"/>
        <c:auto val="1"/>
        <c:lblAlgn val="ctr"/>
        <c:lblOffset val="100"/>
        <c:noMultiLvlLbl val="0"/>
      </c:catAx>
      <c:valAx>
        <c:axId val="139057792"/>
        <c:scaling>
          <c:orientation val="minMax"/>
        </c:scaling>
        <c:delete val="0"/>
        <c:axPos val="l"/>
        <c:majorGridlines/>
        <c:numFmt formatCode="General" sourceLinked="1"/>
        <c:majorTickMark val="out"/>
        <c:minorTickMark val="none"/>
        <c:tickLblPos val="nextTo"/>
        <c:txPr>
          <a:bodyPr/>
          <a:lstStyle/>
          <a:p>
            <a:pPr>
              <a:defRPr sz="800">
                <a:latin typeface="+mn-lt"/>
                <a:ea typeface="Segoe UI Historic" panose="020B0502040204020203" pitchFamily="34" charset="0"/>
                <a:cs typeface="Segoe UI Historic" panose="020B0502040204020203" pitchFamily="34" charset="0"/>
              </a:defRPr>
            </a:pPr>
            <a:endParaRPr lang="ja-JP"/>
          </a:p>
        </c:txPr>
        <c:crossAx val="139056256"/>
        <c:crosses val="autoZero"/>
        <c:crossBetween val="between"/>
      </c:valAx>
    </c:plotArea>
    <c:legend>
      <c:legendPos val="r"/>
      <c:layout>
        <c:manualLayout>
          <c:xMode val="edge"/>
          <c:yMode val="edge"/>
          <c:x val="0.88982278613033927"/>
          <c:y val="6.6349136160677767E-3"/>
          <c:w val="0.11017721386966073"/>
          <c:h val="0.44791457766506598"/>
        </c:manualLayout>
      </c:layout>
      <c:overlay val="0"/>
      <c:txPr>
        <a:bodyPr/>
        <a:lstStyle/>
        <a:p>
          <a:pPr>
            <a:defRPr sz="800" baseline="0">
              <a:latin typeface="+mj-lt"/>
              <a:ea typeface="+mj-ea"/>
            </a:defRPr>
          </a:pPr>
          <a:endParaRPr lang="ja-JP"/>
        </a:p>
      </c:txPr>
    </c:legend>
    <c:plotVisOnly val="1"/>
    <c:dispBlanksAs val="gap"/>
    <c:showDLblsOverMax val="0"/>
  </c:chart>
  <c:txPr>
    <a:bodyPr/>
    <a:lstStyle/>
    <a:p>
      <a:pPr>
        <a:defRPr sz="1800"/>
      </a:pPr>
      <a:endParaRPr lang="ja-JP"/>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社員数</c:v>
                </c:pt>
              </c:strCache>
            </c:strRef>
          </c:tx>
          <c:spPr>
            <a:solidFill>
              <a:schemeClr val="tx2">
                <a:lumMod val="40000"/>
                <a:lumOff val="60000"/>
              </a:schemeClr>
            </a:solidFill>
          </c:spPr>
          <c:dPt>
            <c:idx val="0"/>
            <c:bubble3D val="0"/>
            <c:spPr>
              <a:solidFill>
                <a:schemeClr val="tx2"/>
              </a:solidFill>
            </c:spPr>
            <c:extLst>
              <c:ext xmlns:c16="http://schemas.microsoft.com/office/drawing/2014/chart" uri="{C3380CC4-5D6E-409C-BE32-E72D297353CC}">
                <c16:uniqueId val="{00000001-26D3-7B41-B079-EC976DE1A43C}"/>
              </c:ext>
            </c:extLst>
          </c:dPt>
          <c:dPt>
            <c:idx val="1"/>
            <c:bubble3D val="0"/>
            <c:extLst>
              <c:ext xmlns:c16="http://schemas.microsoft.com/office/drawing/2014/chart" uri="{C3380CC4-5D6E-409C-BE32-E72D297353CC}">
                <c16:uniqueId val="{00000003-26D3-7B41-B079-EC976DE1A43C}"/>
              </c:ext>
            </c:extLst>
          </c:dPt>
          <c:dPt>
            <c:idx val="2"/>
            <c:bubble3D val="0"/>
            <c:extLst>
              <c:ext xmlns:c16="http://schemas.microsoft.com/office/drawing/2014/chart" uri="{C3380CC4-5D6E-409C-BE32-E72D297353CC}">
                <c16:uniqueId val="{00000004-26D3-7B41-B079-EC976DE1A43C}"/>
              </c:ext>
            </c:extLst>
          </c:dPt>
          <c:dPt>
            <c:idx val="3"/>
            <c:bubble3D val="0"/>
            <c:extLst>
              <c:ext xmlns:c16="http://schemas.microsoft.com/office/drawing/2014/chart" uri="{C3380CC4-5D6E-409C-BE32-E72D297353CC}">
                <c16:uniqueId val="{00000005-26D3-7B41-B079-EC976DE1A43C}"/>
              </c:ext>
            </c:extLst>
          </c:dPt>
          <c:cat>
            <c:numRef>
              <c:f>Sheet1!$A$2:$A$3</c:f>
              <c:numCache>
                <c:formatCode>General</c:formatCode>
                <c:ptCount val="2"/>
                <c:pt idx="0">
                  <c:v>20</c:v>
                </c:pt>
                <c:pt idx="1">
                  <c:v>30</c:v>
                </c:pt>
              </c:numCache>
            </c:numRef>
          </c:cat>
          <c:val>
            <c:numRef>
              <c:f>Sheet1!$B$2:$B$3</c:f>
              <c:numCache>
                <c:formatCode>General</c:formatCode>
                <c:ptCount val="2"/>
                <c:pt idx="0">
                  <c:v>12000</c:v>
                </c:pt>
                <c:pt idx="1">
                  <c:v>8000</c:v>
                </c:pt>
              </c:numCache>
            </c:numRef>
          </c:val>
          <c:extLst>
            <c:ext xmlns:c16="http://schemas.microsoft.com/office/drawing/2014/chart" uri="{C3380CC4-5D6E-409C-BE32-E72D297353CC}">
              <c16:uniqueId val="{00000006-26D3-7B41-B079-EC976DE1A43C}"/>
            </c:ext>
          </c:extLst>
        </c:ser>
        <c:dLbls>
          <c:showLegendKey val="0"/>
          <c:showVal val="0"/>
          <c:showCatName val="0"/>
          <c:showSerName val="0"/>
          <c:showPercent val="0"/>
          <c:showBubbleSize val="0"/>
          <c:showLeaderLines val="1"/>
        </c:dLbls>
        <c:firstSliceAng val="0"/>
        <c:holeSize val="67"/>
      </c:doughnutChart>
    </c:plotArea>
    <c:plotVisOnly val="1"/>
    <c:dispBlanksAs val="gap"/>
    <c:showDLblsOverMax val="0"/>
  </c:chart>
  <c:txPr>
    <a:bodyPr/>
    <a:lstStyle/>
    <a:p>
      <a:pPr>
        <a:defRPr sz="1800"/>
      </a:pPr>
      <a:endParaRPr lang="ja-JP"/>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doughnutChart>
        <c:varyColors val="1"/>
        <c:ser>
          <c:idx val="0"/>
          <c:order val="0"/>
          <c:tx>
            <c:strRef>
              <c:f>Sheet1!$B$1</c:f>
              <c:strCache>
                <c:ptCount val="1"/>
                <c:pt idx="0">
                  <c:v>売上高</c:v>
                </c:pt>
              </c:strCache>
            </c:strRef>
          </c:tx>
          <c:spPr>
            <a:solidFill>
              <a:schemeClr val="accent1"/>
            </a:solidFill>
          </c:spPr>
          <c:dPt>
            <c:idx val="0"/>
            <c:bubble3D val="0"/>
            <c:extLst>
              <c:ext xmlns:c16="http://schemas.microsoft.com/office/drawing/2014/chart" uri="{C3380CC4-5D6E-409C-BE32-E72D297353CC}">
                <c16:uniqueId val="{00000001-67FE-CC49-8C23-8D16B4209C3E}"/>
              </c:ext>
            </c:extLst>
          </c:dPt>
          <c:dPt>
            <c:idx val="1"/>
            <c:bubble3D val="0"/>
            <c:spPr>
              <a:solidFill>
                <a:schemeClr val="accent1">
                  <a:lumMod val="60000"/>
                  <a:lumOff val="40000"/>
                </a:schemeClr>
              </a:solidFill>
            </c:spPr>
            <c:extLst>
              <c:ext xmlns:c16="http://schemas.microsoft.com/office/drawing/2014/chart" uri="{C3380CC4-5D6E-409C-BE32-E72D297353CC}">
                <c16:uniqueId val="{00000003-67FE-CC49-8C23-8D16B4209C3E}"/>
              </c:ext>
            </c:extLst>
          </c:dPt>
          <c:dPt>
            <c:idx val="2"/>
            <c:bubble3D val="0"/>
            <c:spPr>
              <a:solidFill>
                <a:schemeClr val="accent1">
                  <a:lumMod val="40000"/>
                  <a:lumOff val="60000"/>
                </a:schemeClr>
              </a:solidFill>
            </c:spPr>
            <c:extLst>
              <c:ext xmlns:c16="http://schemas.microsoft.com/office/drawing/2014/chart" uri="{C3380CC4-5D6E-409C-BE32-E72D297353CC}">
                <c16:uniqueId val="{00000005-67FE-CC49-8C23-8D16B4209C3E}"/>
              </c:ext>
            </c:extLst>
          </c:dPt>
          <c:dPt>
            <c:idx val="3"/>
            <c:bubble3D val="0"/>
            <c:spPr>
              <a:solidFill>
                <a:schemeClr val="accent1">
                  <a:lumMod val="20000"/>
                  <a:lumOff val="80000"/>
                </a:schemeClr>
              </a:solidFill>
            </c:spPr>
            <c:extLst>
              <c:ext xmlns:c16="http://schemas.microsoft.com/office/drawing/2014/chart" uri="{C3380CC4-5D6E-409C-BE32-E72D297353CC}">
                <c16:uniqueId val="{00000007-67FE-CC49-8C23-8D16B4209C3E}"/>
              </c:ext>
            </c:extLst>
          </c:dPt>
          <c:cat>
            <c:strRef>
              <c:f>Sheet1!$A$2:$A$5</c:f>
              <c:strCache>
                <c:ptCount val="4"/>
                <c:pt idx="0">
                  <c:v>第 1 四半期</c:v>
                </c:pt>
                <c:pt idx="1">
                  <c:v>第 2 四半期</c:v>
                </c:pt>
                <c:pt idx="2">
                  <c:v>第 3 四半期</c:v>
                </c:pt>
                <c:pt idx="3">
                  <c:v>第 4 四半期</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67FE-CC49-8C23-8D16B4209C3E}"/>
            </c:ext>
          </c:extLst>
        </c:ser>
        <c:dLbls>
          <c:showLegendKey val="0"/>
          <c:showVal val="0"/>
          <c:showCatName val="0"/>
          <c:showSerName val="0"/>
          <c:showPercent val="0"/>
          <c:showBubbleSize val="0"/>
          <c:showLeaderLines val="1"/>
        </c:dLbls>
        <c:firstSliceAng val="0"/>
        <c:holeSize val="60"/>
      </c:doughnutChart>
    </c:plotArea>
    <c:plotVisOnly val="1"/>
    <c:dispBlanksAs val="gap"/>
    <c:showDLblsOverMax val="0"/>
  </c:chart>
  <c:txPr>
    <a:bodyPr/>
    <a:lstStyle/>
    <a:p>
      <a:pPr>
        <a:defRPr sz="1800"/>
      </a:pPr>
      <a:endParaRPr lang="ja-JP"/>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doughnutChart>
        <c:varyColors val="1"/>
        <c:ser>
          <c:idx val="0"/>
          <c:order val="0"/>
          <c:tx>
            <c:strRef>
              <c:f>Sheet1!$B$1</c:f>
              <c:strCache>
                <c:ptCount val="1"/>
                <c:pt idx="0">
                  <c:v>売上高</c:v>
                </c:pt>
              </c:strCache>
            </c:strRef>
          </c:tx>
          <c:dPt>
            <c:idx val="0"/>
            <c:bubble3D val="0"/>
            <c:spPr>
              <a:solidFill>
                <a:schemeClr val="bg1">
                  <a:lumMod val="50000"/>
                </a:schemeClr>
              </a:solidFill>
            </c:spPr>
            <c:extLst>
              <c:ext xmlns:c16="http://schemas.microsoft.com/office/drawing/2014/chart" uri="{C3380CC4-5D6E-409C-BE32-E72D297353CC}">
                <c16:uniqueId val="{00000004-19BC-584A-BD61-03189FB4B5BC}"/>
              </c:ext>
            </c:extLst>
          </c:dPt>
          <c:dPt>
            <c:idx val="1"/>
            <c:bubble3D val="0"/>
            <c:spPr>
              <a:solidFill>
                <a:schemeClr val="bg1">
                  <a:lumMod val="65000"/>
                </a:schemeClr>
              </a:solidFill>
            </c:spPr>
            <c:extLst>
              <c:ext xmlns:c16="http://schemas.microsoft.com/office/drawing/2014/chart" uri="{C3380CC4-5D6E-409C-BE32-E72D297353CC}">
                <c16:uniqueId val="{00000000-19BC-584A-BD61-03189FB4B5BC}"/>
              </c:ext>
            </c:extLst>
          </c:dPt>
          <c:dPt>
            <c:idx val="2"/>
            <c:bubble3D val="0"/>
            <c:spPr>
              <a:solidFill>
                <a:schemeClr val="bg1">
                  <a:lumMod val="75000"/>
                </a:schemeClr>
              </a:solidFill>
            </c:spPr>
            <c:extLst>
              <c:ext xmlns:c16="http://schemas.microsoft.com/office/drawing/2014/chart" uri="{C3380CC4-5D6E-409C-BE32-E72D297353CC}">
                <c16:uniqueId val="{00000001-19BC-584A-BD61-03189FB4B5BC}"/>
              </c:ext>
            </c:extLst>
          </c:dPt>
          <c:dPt>
            <c:idx val="3"/>
            <c:bubble3D val="0"/>
            <c:spPr>
              <a:solidFill>
                <a:schemeClr val="bg1">
                  <a:lumMod val="85000"/>
                </a:schemeClr>
              </a:solidFill>
            </c:spPr>
            <c:extLst>
              <c:ext xmlns:c16="http://schemas.microsoft.com/office/drawing/2014/chart" uri="{C3380CC4-5D6E-409C-BE32-E72D297353CC}">
                <c16:uniqueId val="{00000002-19BC-584A-BD61-03189FB4B5BC}"/>
              </c:ext>
            </c:extLst>
          </c:dPt>
          <c:cat>
            <c:strRef>
              <c:f>Sheet1!$A$2:$A$5</c:f>
              <c:strCache>
                <c:ptCount val="4"/>
                <c:pt idx="0">
                  <c:v>第 1 四半期</c:v>
                </c:pt>
                <c:pt idx="1">
                  <c:v>第 2 四半期</c:v>
                </c:pt>
                <c:pt idx="2">
                  <c:v>第 3 四半期</c:v>
                </c:pt>
                <c:pt idx="3">
                  <c:v>第 4 四半期</c:v>
                </c:pt>
              </c:strCache>
            </c:strRef>
          </c:cat>
          <c:val>
            <c:numRef>
              <c:f>Sheet1!$B$2:$B$5</c:f>
              <c:numCache>
                <c:formatCode>General</c:formatCode>
                <c:ptCount val="4"/>
                <c:pt idx="0">
                  <c:v>10</c:v>
                </c:pt>
                <c:pt idx="1">
                  <c:v>1.2</c:v>
                </c:pt>
                <c:pt idx="2">
                  <c:v>1</c:v>
                </c:pt>
                <c:pt idx="3">
                  <c:v>0.8</c:v>
                </c:pt>
              </c:numCache>
            </c:numRef>
          </c:val>
          <c:extLst>
            <c:ext xmlns:c16="http://schemas.microsoft.com/office/drawing/2014/chart" uri="{C3380CC4-5D6E-409C-BE32-E72D297353CC}">
              <c16:uniqueId val="{00000003-19BC-584A-BD61-03189FB4B5BC}"/>
            </c:ext>
          </c:extLst>
        </c:ser>
        <c:dLbls>
          <c:showLegendKey val="0"/>
          <c:showVal val="0"/>
          <c:showCatName val="0"/>
          <c:showSerName val="0"/>
          <c:showPercent val="0"/>
          <c:showBubbleSize val="0"/>
          <c:showLeaderLines val="1"/>
        </c:dLbls>
        <c:firstSliceAng val="0"/>
        <c:holeSize val="60"/>
      </c:doughnutChart>
    </c:plotArea>
    <c:plotVisOnly val="1"/>
    <c:dispBlanksAs val="gap"/>
    <c:showDLblsOverMax val="0"/>
  </c:chart>
  <c:txPr>
    <a:bodyPr/>
    <a:lstStyle/>
    <a:p>
      <a:pPr>
        <a:defRPr sz="1800"/>
      </a:pPr>
      <a:endParaRPr lang="ja-JP"/>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F82E370-7CC8-4597-8DFF-95DCE69676C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a:extLst>
              <a:ext uri="{FF2B5EF4-FFF2-40B4-BE49-F238E27FC236}">
                <a16:creationId xmlns:a16="http://schemas.microsoft.com/office/drawing/2014/main" id="{5B058176-68A8-4411-89C2-EA13050B1C6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D87A3A-3A46-423A-B615-D8CD489B6BAB}" type="datetimeFigureOut">
              <a:rPr lang="en-ZA" smtClean="0"/>
              <a:t>2025/08/27</a:t>
            </a:fld>
            <a:endParaRPr lang="en-ZA"/>
          </a:p>
        </p:txBody>
      </p:sp>
      <p:sp>
        <p:nvSpPr>
          <p:cNvPr id="4" name="Footer Placeholder 3">
            <a:extLst>
              <a:ext uri="{FF2B5EF4-FFF2-40B4-BE49-F238E27FC236}">
                <a16:creationId xmlns:a16="http://schemas.microsoft.com/office/drawing/2014/main" id="{5CE4B0D4-4015-4276-8DB7-52A6E7E35B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5" name="Slide Number Placeholder 4">
            <a:extLst>
              <a:ext uri="{FF2B5EF4-FFF2-40B4-BE49-F238E27FC236}">
                <a16:creationId xmlns:a16="http://schemas.microsoft.com/office/drawing/2014/main" id="{54833085-9199-49B6-801F-429C1CAB5F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EBAE09-34E9-4392-B6D6-59063056993D}" type="slidenum">
              <a:rPr lang="en-ZA" smtClean="0"/>
              <a:t>‹#›</a:t>
            </a:fld>
            <a:endParaRPr lang="en-ZA"/>
          </a:p>
        </p:txBody>
      </p:sp>
    </p:spTree>
    <p:extLst>
      <p:ext uri="{BB962C8B-B14F-4D97-AF65-F5344CB8AC3E}">
        <p14:creationId xmlns:p14="http://schemas.microsoft.com/office/powerpoint/2010/main" val="13693238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F0EC178B-6532-D741-BB1D-C6F2E2FEBF52}" type="datetimeFigureOut">
              <a:rPr lang="en-US" smtClean="0"/>
              <a:pPr/>
              <a:t>8/27/2025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AA759650-762C-9343-8990-0901C80FC791}" type="slidenum">
              <a:rPr lang="en-US" smtClean="0"/>
              <a:pPr/>
              <a:t>‹#›</a:t>
            </a:fld>
            <a:endParaRPr lang="en-US" dirty="0"/>
          </a:p>
        </p:txBody>
      </p:sp>
    </p:spTree>
    <p:extLst>
      <p:ext uri="{BB962C8B-B14F-4D97-AF65-F5344CB8AC3E}">
        <p14:creationId xmlns:p14="http://schemas.microsoft.com/office/powerpoint/2010/main" val="142793757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A759650-762C-9343-8990-0901C80FC791}" type="slidenum">
              <a:rPr lang="en-US" smtClean="0"/>
              <a:pPr/>
              <a:t>2</a:t>
            </a:fld>
            <a:endParaRPr lang="en-US" dirty="0"/>
          </a:p>
        </p:txBody>
      </p:sp>
    </p:spTree>
    <p:extLst>
      <p:ext uri="{BB962C8B-B14F-4D97-AF65-F5344CB8AC3E}">
        <p14:creationId xmlns:p14="http://schemas.microsoft.com/office/powerpoint/2010/main" val="81100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AA759650-762C-9343-8990-0901C80FC791}" type="slidenum">
              <a:rPr lang="en-US" smtClean="0"/>
              <a:pPr/>
              <a:t>32</a:t>
            </a:fld>
            <a:endParaRPr lang="en-US" dirty="0"/>
          </a:p>
        </p:txBody>
      </p:sp>
    </p:spTree>
    <p:extLst>
      <p:ext uri="{BB962C8B-B14F-4D97-AF65-F5344CB8AC3E}">
        <p14:creationId xmlns:p14="http://schemas.microsoft.com/office/powerpoint/2010/main" val="38920856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01_タイトルスライド（白）">
    <p:spTree>
      <p:nvGrpSpPr>
        <p:cNvPr id="1" name=""/>
        <p:cNvGrpSpPr/>
        <p:nvPr/>
      </p:nvGrpSpPr>
      <p:grpSpPr>
        <a:xfrm>
          <a:off x="0" y="0"/>
          <a:ext cx="0" cy="0"/>
          <a:chOff x="0" y="0"/>
          <a:chExt cx="0" cy="0"/>
        </a:xfrm>
      </p:grpSpPr>
      <p:pic>
        <p:nvPicPr>
          <p:cNvPr id="4" name="図 3" descr="ロゴ&#10;&#10;AI 生成コンテンツは誤りを含む可能性があります。">
            <a:extLst>
              <a:ext uri="{FF2B5EF4-FFF2-40B4-BE49-F238E27FC236}">
                <a16:creationId xmlns:a16="http://schemas.microsoft.com/office/drawing/2014/main" id="{E0E90F8F-D380-85CC-47C1-B58C6F761790}"/>
              </a:ext>
            </a:extLst>
          </p:cNvPr>
          <p:cNvPicPr>
            <a:picLocks noChangeAspect="1"/>
          </p:cNvPicPr>
          <p:nvPr userDrawn="1"/>
        </p:nvPicPr>
        <p:blipFill>
          <a:blip r:embed="rId2"/>
          <a:stretch>
            <a:fillRect/>
          </a:stretch>
        </p:blipFill>
        <p:spPr>
          <a:xfrm>
            <a:off x="90876" y="212476"/>
            <a:ext cx="2484000" cy="977574"/>
          </a:xfrm>
          <a:prstGeom prst="rect">
            <a:avLst/>
          </a:prstGeom>
        </p:spPr>
      </p:pic>
      <p:sp>
        <p:nvSpPr>
          <p:cNvPr id="5" name="Title 7">
            <a:extLst>
              <a:ext uri="{FF2B5EF4-FFF2-40B4-BE49-F238E27FC236}">
                <a16:creationId xmlns:a16="http://schemas.microsoft.com/office/drawing/2014/main" id="{06615B56-8EB6-D241-9E0A-A4831ECD5A13}"/>
              </a:ext>
            </a:extLst>
          </p:cNvPr>
          <p:cNvSpPr>
            <a:spLocks noGrp="1"/>
          </p:cNvSpPr>
          <p:nvPr>
            <p:ph type="title" hasCustomPrompt="1"/>
          </p:nvPr>
        </p:nvSpPr>
        <p:spPr>
          <a:xfrm>
            <a:off x="1119642" y="1570920"/>
            <a:ext cx="7632000" cy="1439863"/>
          </a:xfrm>
          <a:prstGeom prst="rect">
            <a:avLst/>
          </a:prstGeom>
        </p:spPr>
        <p:txBody>
          <a:bodyPr lIns="0" tIns="0" rIns="0" bIns="0" anchor="b"/>
          <a:lstStyle>
            <a:lvl1pPr algn="l">
              <a:lnSpc>
                <a:spcPct val="100000"/>
              </a:lnSpc>
              <a:spcBef>
                <a:spcPts val="0"/>
              </a:spcBef>
              <a:spcAft>
                <a:spcPts val="0"/>
              </a:spcAft>
              <a:defRPr sz="4400" b="1" i="0">
                <a:solidFill>
                  <a:schemeClr val="accent2"/>
                </a:solidFill>
                <a:latin typeface="Arial" panose="020B0604020202020204" pitchFamily="34" charset="0"/>
                <a:ea typeface="メイリオ" panose="020B0604030504040204" pitchFamily="50" charset="-128"/>
                <a:cs typeface="Arial" panose="020B0604020202020204" pitchFamily="34" charset="0"/>
              </a:defRPr>
            </a:lvl1pPr>
          </a:lstStyle>
          <a:p>
            <a:r>
              <a:rPr lang="ja-JP" altLang="en-US"/>
              <a:t>表紙タイトル</a:t>
            </a:r>
            <a:r>
              <a:rPr lang="en-US" altLang="ja-JP" dirty="0"/>
              <a:t>2</a:t>
            </a:r>
            <a:r>
              <a:rPr lang="ja-JP" altLang="en-US"/>
              <a:t>行まで</a:t>
            </a:r>
            <a:endParaRPr lang="en-GB" dirty="0"/>
          </a:p>
        </p:txBody>
      </p:sp>
      <p:sp>
        <p:nvSpPr>
          <p:cNvPr id="7" name="Text Placeholder 9">
            <a:extLst>
              <a:ext uri="{FF2B5EF4-FFF2-40B4-BE49-F238E27FC236}">
                <a16:creationId xmlns:a16="http://schemas.microsoft.com/office/drawing/2014/main" id="{7D3DBF62-11E1-FF4C-8D73-C5A6591EDD28}"/>
              </a:ext>
            </a:extLst>
          </p:cNvPr>
          <p:cNvSpPr>
            <a:spLocks noGrp="1"/>
          </p:cNvSpPr>
          <p:nvPr>
            <p:ph type="body" sz="quarter" idx="10" hasCustomPrompt="1"/>
          </p:nvPr>
        </p:nvSpPr>
        <p:spPr>
          <a:xfrm>
            <a:off x="1119642" y="3302220"/>
            <a:ext cx="7632000" cy="288000"/>
          </a:xfrm>
          <a:prstGeom prst="rect">
            <a:avLst/>
          </a:prstGeom>
        </p:spPr>
        <p:txBody>
          <a:bodyPr lIns="0" tIns="0" rIns="0" bIns="0" anchor="ctr">
            <a:noAutofit/>
          </a:bodyPr>
          <a:lstStyle>
            <a:lvl1pPr marL="0" indent="0" algn="l">
              <a:lnSpc>
                <a:spcPct val="100000"/>
              </a:lnSpc>
              <a:spcBef>
                <a:spcPts val="0"/>
              </a:spcBef>
              <a:spcAft>
                <a:spcPts val="0"/>
              </a:spcAft>
              <a:buNone/>
              <a:defRPr sz="1800" b="0" i="0" baseline="0">
                <a:solidFill>
                  <a:schemeClr val="accent2"/>
                </a:solidFill>
                <a:latin typeface="+mj-lt"/>
                <a:ea typeface="+mj-ea"/>
                <a:cs typeface="Arial" panose="020B0604020202020204" pitchFamily="34" charset="0"/>
              </a:defRPr>
            </a:lvl1pPr>
          </a:lstStyle>
          <a:p>
            <a:r>
              <a:rPr lang="ja-JP" altLang="en-US"/>
              <a:t>サブタイトルやプレゼンター名など二次情報</a:t>
            </a:r>
          </a:p>
        </p:txBody>
      </p:sp>
      <p:sp>
        <p:nvSpPr>
          <p:cNvPr id="9" name="テキスト ボックス 8">
            <a:extLst>
              <a:ext uri="{FF2B5EF4-FFF2-40B4-BE49-F238E27FC236}">
                <a16:creationId xmlns:a16="http://schemas.microsoft.com/office/drawing/2014/main" id="{A74B9AE8-528A-A056-C3E8-24D5E8C7C64F}"/>
              </a:ext>
            </a:extLst>
          </p:cNvPr>
          <p:cNvSpPr txBox="1"/>
          <p:nvPr userDrawn="1"/>
        </p:nvSpPr>
        <p:spPr>
          <a:xfrm>
            <a:off x="1119642" y="4764089"/>
            <a:ext cx="912109" cy="138499"/>
          </a:xfrm>
          <a:prstGeom prst="rect">
            <a:avLst/>
          </a:prstGeom>
          <a:noFill/>
        </p:spPr>
        <p:txBody>
          <a:bodyPr wrap="none" lIns="0" tIns="0" rIns="0" bIns="0" rtlCol="0" anchor="b">
            <a:spAutoFit/>
          </a:bodyPr>
          <a:lstStyle/>
          <a:p>
            <a:pPr algn="l"/>
            <a:r>
              <a:rPr lang="en-US" altLang="ja-JP" sz="900" b="0" i="0" dirty="0">
                <a:solidFill>
                  <a:schemeClr val="tx1">
                    <a:lumMod val="50000"/>
                    <a:lumOff val="50000"/>
                  </a:schemeClr>
                </a:solidFill>
                <a:latin typeface="Arial" panose="020B0604020202020204" pitchFamily="34" charset="0"/>
                <a:cs typeface="Arial" panose="020B0604020202020204" pitchFamily="34" charset="0"/>
              </a:rPr>
              <a:t>© NTT, Inc.  2025</a:t>
            </a:r>
          </a:p>
        </p:txBody>
      </p:sp>
      <p:sp>
        <p:nvSpPr>
          <p:cNvPr id="2" name="テキスト プレースホルダー 10">
            <a:extLst>
              <a:ext uri="{FF2B5EF4-FFF2-40B4-BE49-F238E27FC236}">
                <a16:creationId xmlns:a16="http://schemas.microsoft.com/office/drawing/2014/main" id="{3CE8D0DA-3F04-CB45-264F-9BB44FCF712E}"/>
              </a:ext>
            </a:extLst>
          </p:cNvPr>
          <p:cNvSpPr>
            <a:spLocks noGrp="1"/>
          </p:cNvSpPr>
          <p:nvPr>
            <p:ph type="body" sz="quarter" idx="12" hasCustomPrompt="1"/>
          </p:nvPr>
        </p:nvSpPr>
        <p:spPr>
          <a:xfrm>
            <a:off x="1119642" y="4019308"/>
            <a:ext cx="2304000" cy="288000"/>
          </a:xfrm>
          <a:prstGeom prst="rect">
            <a:avLst/>
          </a:prstGeom>
        </p:spPr>
        <p:txBody>
          <a:bodyPr lIns="0" tIns="0" rIns="0" bIns="0" anchor="b"/>
          <a:lstStyle>
            <a:lvl1pPr>
              <a:lnSpc>
                <a:spcPct val="100000"/>
              </a:lnSpc>
              <a:spcBef>
                <a:spcPts val="0"/>
              </a:spcBef>
              <a:spcAft>
                <a:spcPts val="0"/>
              </a:spcAft>
              <a:defRPr sz="1200" b="0" i="0">
                <a:solidFill>
                  <a:schemeClr val="accent2"/>
                </a:solidFill>
                <a:latin typeface="Arial" panose="020B0604020202020204" pitchFamily="34" charset="0"/>
                <a:ea typeface="+mj-ea"/>
                <a:cs typeface="Arial" panose="020B0604020202020204" pitchFamily="34" charset="0"/>
              </a:defRPr>
            </a:lvl1pPr>
          </a:lstStyle>
          <a:p>
            <a:pPr lvl="0"/>
            <a:r>
              <a:rPr kumimoji="1" lang="en-US" altLang="ja-JP" dirty="0"/>
              <a:t>2025</a:t>
            </a:r>
            <a:r>
              <a:rPr kumimoji="1" lang="ja-JP" altLang="en-US"/>
              <a:t>年</a:t>
            </a:r>
            <a:r>
              <a:rPr kumimoji="1" lang="en-US" altLang="ja-JP" dirty="0"/>
              <a:t> 7</a:t>
            </a:r>
            <a:r>
              <a:rPr kumimoji="1" lang="ja-JP" altLang="en-US"/>
              <a:t>月</a:t>
            </a:r>
            <a:r>
              <a:rPr kumimoji="1" lang="en-US" altLang="ja-JP" dirty="0"/>
              <a:t> 1</a:t>
            </a:r>
            <a:r>
              <a:rPr kumimoji="1" lang="ja-JP" altLang="en-US"/>
              <a:t>日</a:t>
            </a:r>
          </a:p>
        </p:txBody>
      </p:sp>
    </p:spTree>
    <p:extLst>
      <p:ext uri="{BB962C8B-B14F-4D97-AF65-F5344CB8AC3E}">
        <p14:creationId xmlns:p14="http://schemas.microsoft.com/office/powerpoint/2010/main" val="400714385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5_タイトル＆２コラム（青）">
    <p:bg>
      <p:bgPr>
        <a:solidFill>
          <a:schemeClr val="accent2"/>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96000" y="1131887"/>
            <a:ext cx="4031999" cy="3455988"/>
          </a:xfrm>
          <a:prstGeom prst="rect">
            <a:avLst/>
          </a:prstGeom>
        </p:spPr>
        <p:txBody>
          <a:bodyPr lIns="0" tIns="0" rIns="0" bIns="0"/>
          <a:lstStyle>
            <a:lvl1pPr>
              <a:lnSpc>
                <a:spcPct val="120000"/>
              </a:lnSpc>
              <a:defRPr sz="1800" baseline="0">
                <a:solidFill>
                  <a:schemeClr val="bg1"/>
                </a:solidFill>
                <a:latin typeface="+mj-lt"/>
                <a:ea typeface="+mj-ea"/>
                <a:cs typeface="Meiryo" panose="020B0604030504040204" pitchFamily="34" charset="-128"/>
              </a:defRPr>
            </a:lvl1pPr>
            <a:lvl2pPr>
              <a:lnSpc>
                <a:spcPct val="120000"/>
              </a:lnSpc>
              <a:defRPr sz="1400" baseline="0">
                <a:solidFill>
                  <a:schemeClr val="bg1"/>
                </a:solidFill>
                <a:latin typeface="+mj-lt"/>
                <a:ea typeface="+mj-ea"/>
                <a:cs typeface="Meiryo" panose="020B0604030504040204" pitchFamily="34" charset="-128"/>
              </a:defRPr>
            </a:lvl2pPr>
            <a:lvl3pPr>
              <a:lnSpc>
                <a:spcPct val="120000"/>
              </a:lnSpc>
              <a:defRPr sz="1100" baseline="0">
                <a:solidFill>
                  <a:schemeClr val="bg1"/>
                </a:solidFill>
                <a:latin typeface="+mj-lt"/>
                <a:ea typeface="+mj-ea"/>
                <a:cs typeface="Meiryo" panose="020B0604030504040204" pitchFamily="34" charset="-128"/>
              </a:defRPr>
            </a:lvl3pPr>
            <a:lvl4pPr>
              <a:lnSpc>
                <a:spcPct val="120000"/>
              </a:lnSpc>
              <a:defRPr sz="1050" baseline="0">
                <a:solidFill>
                  <a:schemeClr val="bg1"/>
                </a:solidFill>
                <a:latin typeface="+mj-lt"/>
                <a:ea typeface="+mj-ea"/>
                <a:cs typeface="Meiryo" panose="020B0604030504040204" pitchFamily="34" charset="-128"/>
              </a:defRPr>
            </a:lvl4pPr>
            <a:lvl5pPr>
              <a:lnSpc>
                <a:spcPct val="120000"/>
              </a:lnSpc>
              <a:defRPr sz="900" baseline="0">
                <a:solidFill>
                  <a:schemeClr val="bg1"/>
                </a:solidFill>
                <a:latin typeface="+mj-lt"/>
                <a:ea typeface="+mj-ea"/>
                <a:cs typeface="Meiryo" panose="020B0604030504040204" pitchFamily="34" charset="-128"/>
              </a:defRPr>
            </a:lvl5pPr>
          </a:lstStyle>
          <a:p>
            <a:pPr lvl="0"/>
            <a:r>
              <a:rPr lang="ja-JP" altLang="en-US" dirty="0"/>
              <a:t>クリックして素材を追加</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ZA" dirty="0"/>
          </a:p>
        </p:txBody>
      </p:sp>
      <p:sp>
        <p:nvSpPr>
          <p:cNvPr id="6" name="Text Placeholder 5"/>
          <p:cNvSpPr>
            <a:spLocks noGrp="1"/>
          </p:cNvSpPr>
          <p:nvPr>
            <p:ph type="body" sz="quarter" idx="12" hasCustomPrompt="1"/>
          </p:nvPr>
        </p:nvSpPr>
        <p:spPr>
          <a:xfrm>
            <a:off x="4716462" y="1131886"/>
            <a:ext cx="4031999" cy="3456000"/>
          </a:xfrm>
          <a:prstGeom prst="rect">
            <a:avLst/>
          </a:prstGeom>
        </p:spPr>
        <p:txBody>
          <a:bodyPr lIns="0" tIns="0" rIns="0" bIns="0"/>
          <a:lstStyle>
            <a:lvl1pPr>
              <a:lnSpc>
                <a:spcPct val="120000"/>
              </a:lnSpc>
              <a:defRPr sz="1800" baseline="0">
                <a:solidFill>
                  <a:schemeClr val="bg1"/>
                </a:solidFill>
                <a:latin typeface="+mj-lt"/>
                <a:ea typeface="+mj-ea"/>
                <a:cs typeface="Meiryo" panose="020B0604030504040204" pitchFamily="34" charset="-128"/>
              </a:defRPr>
            </a:lvl1pPr>
            <a:lvl2pPr>
              <a:lnSpc>
                <a:spcPct val="120000"/>
              </a:lnSpc>
              <a:defRPr sz="1400" baseline="0">
                <a:solidFill>
                  <a:schemeClr val="bg1"/>
                </a:solidFill>
                <a:latin typeface="+mj-lt"/>
                <a:ea typeface="+mj-ea"/>
                <a:cs typeface="Meiryo" panose="020B0604030504040204" pitchFamily="34" charset="-128"/>
              </a:defRPr>
            </a:lvl2pPr>
            <a:lvl3pPr>
              <a:lnSpc>
                <a:spcPct val="120000"/>
              </a:lnSpc>
              <a:defRPr sz="1100" baseline="0">
                <a:solidFill>
                  <a:schemeClr val="bg1"/>
                </a:solidFill>
                <a:latin typeface="+mj-lt"/>
                <a:ea typeface="+mj-ea"/>
                <a:cs typeface="Meiryo" panose="020B0604030504040204" pitchFamily="34" charset="-128"/>
              </a:defRPr>
            </a:lvl3pPr>
            <a:lvl4pPr>
              <a:lnSpc>
                <a:spcPct val="120000"/>
              </a:lnSpc>
              <a:defRPr sz="1050" baseline="0">
                <a:solidFill>
                  <a:schemeClr val="bg1"/>
                </a:solidFill>
                <a:latin typeface="+mj-lt"/>
                <a:ea typeface="+mj-ea"/>
                <a:cs typeface="Meiryo" panose="020B0604030504040204" pitchFamily="34" charset="-128"/>
              </a:defRPr>
            </a:lvl4pPr>
            <a:lvl5pPr>
              <a:lnSpc>
                <a:spcPct val="120000"/>
              </a:lnSpc>
              <a:defRPr sz="900" baseline="0">
                <a:solidFill>
                  <a:schemeClr val="bg1"/>
                </a:solidFill>
                <a:latin typeface="+mj-lt"/>
                <a:ea typeface="+mj-ea"/>
                <a:cs typeface="Meiryo" panose="020B0604030504040204" pitchFamily="34" charset="-128"/>
              </a:defRPr>
            </a:lvl5pPr>
          </a:lstStyle>
          <a:p>
            <a:pPr lvl="0"/>
            <a:r>
              <a:rPr lang="ja-JP" altLang="en-US" dirty="0"/>
              <a:t>クリックしてテキストを追加</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ZA" dirty="0"/>
          </a:p>
        </p:txBody>
      </p:sp>
      <p:sp>
        <p:nvSpPr>
          <p:cNvPr id="9" name="Title 1">
            <a:extLst>
              <a:ext uri="{FF2B5EF4-FFF2-40B4-BE49-F238E27FC236}">
                <a16:creationId xmlns:a16="http://schemas.microsoft.com/office/drawing/2014/main" id="{1EC57ED8-9123-EB18-F1F6-4D708A4AC62A}"/>
              </a:ext>
            </a:extLst>
          </p:cNvPr>
          <p:cNvSpPr>
            <a:spLocks noGrp="1"/>
          </p:cNvSpPr>
          <p:nvPr>
            <p:ph type="title" hasCustomPrompt="1"/>
          </p:nvPr>
        </p:nvSpPr>
        <p:spPr>
          <a:xfrm>
            <a:off x="396000" y="288000"/>
            <a:ext cx="6768000" cy="432000"/>
          </a:xfrm>
          <a:prstGeom prst="rect">
            <a:avLst/>
          </a:prstGeom>
        </p:spPr>
        <p:txBody>
          <a:bodyPr lIns="0" tIns="0" rIns="0" bIns="0" anchor="t"/>
          <a:lstStyle>
            <a:lvl1pPr>
              <a:lnSpc>
                <a:spcPct val="100000"/>
              </a:lnSpc>
              <a:spcBef>
                <a:spcPts val="0"/>
              </a:spcBef>
              <a:spcAft>
                <a:spcPts val="0"/>
              </a:spcAft>
              <a:defRPr sz="2800" b="1" i="0">
                <a:solidFill>
                  <a:schemeClr val="bg1"/>
                </a:solidFill>
                <a:latin typeface="Arial" panose="020B0604020202020204" pitchFamily="34" charset="0"/>
                <a:ea typeface="メイリオ" panose="020B0604030504040204" pitchFamily="50" charset="-128"/>
                <a:cs typeface="Arial" panose="020B0604020202020204" pitchFamily="34" charset="0"/>
              </a:defRPr>
            </a:lvl1pPr>
          </a:lstStyle>
          <a:p>
            <a:r>
              <a:rPr lang="ja-JP" altLang="en-US" dirty="0"/>
              <a:t>スライドタイトルを入力</a:t>
            </a:r>
            <a:endParaRPr lang="en-ZA" dirty="0"/>
          </a:p>
        </p:txBody>
      </p:sp>
      <p:sp>
        <p:nvSpPr>
          <p:cNvPr id="11" name="テキスト ボックス 10">
            <a:extLst>
              <a:ext uri="{FF2B5EF4-FFF2-40B4-BE49-F238E27FC236}">
                <a16:creationId xmlns:a16="http://schemas.microsoft.com/office/drawing/2014/main" id="{AD74464D-D287-5EAC-4CD0-CEC68B2AB865}"/>
              </a:ext>
            </a:extLst>
          </p:cNvPr>
          <p:cNvSpPr txBox="1"/>
          <p:nvPr userDrawn="1"/>
        </p:nvSpPr>
        <p:spPr>
          <a:xfrm>
            <a:off x="396000" y="4764089"/>
            <a:ext cx="912109" cy="138499"/>
          </a:xfrm>
          <a:prstGeom prst="rect">
            <a:avLst/>
          </a:prstGeom>
          <a:noFill/>
        </p:spPr>
        <p:txBody>
          <a:bodyPr wrap="none" lIns="0" tIns="0" rIns="0" bIns="0" rtlCol="0" anchor="b">
            <a:spAutoFit/>
          </a:bodyPr>
          <a:lstStyle/>
          <a:p>
            <a:pPr algn="l"/>
            <a:r>
              <a:rPr lang="en-US" altLang="ja-JP" sz="900" b="0" i="0" dirty="0">
                <a:solidFill>
                  <a:schemeClr val="bg1"/>
                </a:solidFill>
                <a:latin typeface="Arial" panose="020B0604020202020204" pitchFamily="34" charset="0"/>
                <a:cs typeface="Arial" panose="020B0604020202020204" pitchFamily="34" charset="0"/>
              </a:rPr>
              <a:t>© NTT, Inc.  2025</a:t>
            </a:r>
          </a:p>
        </p:txBody>
      </p:sp>
      <p:pic>
        <p:nvPicPr>
          <p:cNvPr id="14" name="図 13" descr="挿絵, 抽象 が含まれている画像&#10;&#10;AI 生成コンテンツは誤りを含む可能性があります。">
            <a:extLst>
              <a:ext uri="{FF2B5EF4-FFF2-40B4-BE49-F238E27FC236}">
                <a16:creationId xmlns:a16="http://schemas.microsoft.com/office/drawing/2014/main" id="{2C71C820-74AC-1252-1A11-384B09356C45}"/>
              </a:ext>
            </a:extLst>
          </p:cNvPr>
          <p:cNvPicPr>
            <a:picLocks noChangeAspect="1"/>
          </p:cNvPicPr>
          <p:nvPr userDrawn="1"/>
        </p:nvPicPr>
        <p:blipFill>
          <a:blip r:embed="rId2"/>
          <a:stretch>
            <a:fillRect/>
          </a:stretch>
        </p:blipFill>
        <p:spPr>
          <a:xfrm>
            <a:off x="7650000" y="180000"/>
            <a:ext cx="1260000" cy="495871"/>
          </a:xfrm>
          <a:prstGeom prst="rect">
            <a:avLst/>
          </a:prstGeom>
        </p:spPr>
      </p:pic>
      <p:sp>
        <p:nvSpPr>
          <p:cNvPr id="15" name="Slide Number Placeholder 5">
            <a:extLst>
              <a:ext uri="{FF2B5EF4-FFF2-40B4-BE49-F238E27FC236}">
                <a16:creationId xmlns:a16="http://schemas.microsoft.com/office/drawing/2014/main" id="{E7EE0DDE-E045-D9F3-9AB5-B55C9B77DBC8}"/>
              </a:ext>
            </a:extLst>
          </p:cNvPr>
          <p:cNvSpPr txBox="1">
            <a:spLocks/>
          </p:cNvSpPr>
          <p:nvPr userDrawn="1"/>
        </p:nvSpPr>
        <p:spPr>
          <a:xfrm>
            <a:off x="8280000" y="4770000"/>
            <a:ext cx="576000" cy="144000"/>
          </a:xfrm>
          <a:prstGeom prst="rect">
            <a:avLst/>
          </a:prstGeom>
        </p:spPr>
        <p:txBody>
          <a:bodyPr vert="horz" lIns="91440" tIns="45720" rIns="91440" bIns="45720" rtlCol="0" anchor="ctr"/>
          <a:lstStyle>
            <a:defPPr>
              <a:defRPr lang="en-US"/>
            </a:defPPr>
            <a:lvl1pPr algn="r"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4EAF112-79CC-B34F-94BA-BFC7F71A8BCC}" type="slidenum">
              <a:rPr kumimoji="0" lang="en-US" sz="1400" b="0" i="0" u="none" strike="noStrike" kern="1200" cap="none" spc="0" normalizeH="0" baseline="0" noProof="0" smtClean="0">
                <a:ln>
                  <a:noFill/>
                </a:ln>
                <a:solidFill>
                  <a:schemeClr val="bg1"/>
                </a:solidFill>
                <a:effectLst/>
                <a:uLnTx/>
                <a:uFillTx/>
                <a:latin typeface="Arial" panose="020B0604020202020204" pitchFamily="34" charset="0"/>
                <a:ea typeface="ＭＳ Ｐゴシック"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ＭＳ Ｐゴシック" charset="0"/>
              <a:cs typeface="Arial" panose="020B0604020202020204" pitchFamily="34" charset="0"/>
            </a:endParaRPr>
          </a:p>
        </p:txBody>
      </p:sp>
    </p:spTree>
    <p:extLst>
      <p:ext uri="{BB962C8B-B14F-4D97-AF65-F5344CB8AC3E}">
        <p14:creationId xmlns:p14="http://schemas.microsoft.com/office/powerpoint/2010/main" val="3477923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06-1_タイトルのみ(白)">
    <p:bg bwMode="ltGray">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708A6-A69C-B854-9E7E-13D568064E77}"/>
              </a:ext>
            </a:extLst>
          </p:cNvPr>
          <p:cNvSpPr>
            <a:spLocks noGrp="1"/>
          </p:cNvSpPr>
          <p:nvPr>
            <p:ph type="title" hasCustomPrompt="1"/>
          </p:nvPr>
        </p:nvSpPr>
        <p:spPr>
          <a:xfrm>
            <a:off x="396000" y="288000"/>
            <a:ext cx="6768000" cy="432000"/>
          </a:xfrm>
          <a:prstGeom prst="rect">
            <a:avLst/>
          </a:prstGeom>
        </p:spPr>
        <p:txBody>
          <a:bodyPr lIns="0" tIns="0" rIns="0" bIns="0" anchor="t"/>
          <a:lstStyle>
            <a:lvl1pPr>
              <a:lnSpc>
                <a:spcPct val="100000"/>
              </a:lnSpc>
              <a:spcBef>
                <a:spcPts val="0"/>
              </a:spcBef>
              <a:spcAft>
                <a:spcPts val="0"/>
              </a:spcAft>
              <a:defRPr sz="2800" b="1" i="0">
                <a:solidFill>
                  <a:schemeClr val="accent2"/>
                </a:solidFill>
                <a:latin typeface="Arial" panose="020B0604020202020204" pitchFamily="34" charset="0"/>
                <a:ea typeface="メイリオ" panose="020B0604030504040204" pitchFamily="50" charset="-128"/>
                <a:cs typeface="Arial" panose="020B0604020202020204" pitchFamily="34" charset="0"/>
              </a:defRPr>
            </a:lvl1pPr>
          </a:lstStyle>
          <a:p>
            <a:r>
              <a:rPr lang="ja-JP" altLang="en-US" dirty="0"/>
              <a:t>スライドタイトルを入力</a:t>
            </a:r>
            <a:endParaRPr lang="en-ZA" dirty="0"/>
          </a:p>
        </p:txBody>
      </p:sp>
      <p:sp>
        <p:nvSpPr>
          <p:cNvPr id="8" name="テキスト ボックス 7">
            <a:extLst>
              <a:ext uri="{FF2B5EF4-FFF2-40B4-BE49-F238E27FC236}">
                <a16:creationId xmlns:a16="http://schemas.microsoft.com/office/drawing/2014/main" id="{9DF78778-2C99-62B9-9DDA-6E5939180BA1}"/>
              </a:ext>
            </a:extLst>
          </p:cNvPr>
          <p:cNvSpPr txBox="1"/>
          <p:nvPr userDrawn="1"/>
        </p:nvSpPr>
        <p:spPr>
          <a:xfrm>
            <a:off x="396000" y="4764089"/>
            <a:ext cx="912109" cy="138499"/>
          </a:xfrm>
          <a:prstGeom prst="rect">
            <a:avLst/>
          </a:prstGeom>
          <a:noFill/>
        </p:spPr>
        <p:txBody>
          <a:bodyPr wrap="none" lIns="0" tIns="0" rIns="0" bIns="0" rtlCol="0" anchor="b">
            <a:spAutoFit/>
          </a:bodyPr>
          <a:lstStyle/>
          <a:p>
            <a:pPr algn="l"/>
            <a:r>
              <a:rPr lang="en-US" altLang="ja-JP" sz="900" b="0" i="0" dirty="0">
                <a:solidFill>
                  <a:schemeClr val="tx1">
                    <a:lumMod val="50000"/>
                    <a:lumOff val="50000"/>
                  </a:schemeClr>
                </a:solidFill>
                <a:latin typeface="Arial" panose="020B0604020202020204" pitchFamily="34" charset="0"/>
                <a:cs typeface="Arial" panose="020B0604020202020204" pitchFamily="34" charset="0"/>
              </a:rPr>
              <a:t>© NTT, Inc.  2025</a:t>
            </a:r>
          </a:p>
        </p:txBody>
      </p:sp>
      <p:pic>
        <p:nvPicPr>
          <p:cNvPr id="12" name="図 11" descr="ロゴ&#10;&#10;AI 生成コンテンツは誤りを含む可能性があります。">
            <a:extLst>
              <a:ext uri="{FF2B5EF4-FFF2-40B4-BE49-F238E27FC236}">
                <a16:creationId xmlns:a16="http://schemas.microsoft.com/office/drawing/2014/main" id="{6B1BF56F-9EC3-DCD0-6A92-2C3A51641703}"/>
              </a:ext>
            </a:extLst>
          </p:cNvPr>
          <p:cNvPicPr>
            <a:picLocks noChangeAspect="1"/>
          </p:cNvPicPr>
          <p:nvPr userDrawn="1"/>
        </p:nvPicPr>
        <p:blipFill>
          <a:blip r:embed="rId2"/>
          <a:stretch>
            <a:fillRect/>
          </a:stretch>
        </p:blipFill>
        <p:spPr>
          <a:xfrm>
            <a:off x="7650000" y="180000"/>
            <a:ext cx="1260000" cy="495871"/>
          </a:xfrm>
          <a:prstGeom prst="rect">
            <a:avLst/>
          </a:prstGeom>
        </p:spPr>
      </p:pic>
      <p:sp>
        <p:nvSpPr>
          <p:cNvPr id="13" name="Slide Number Placeholder 5">
            <a:extLst>
              <a:ext uri="{FF2B5EF4-FFF2-40B4-BE49-F238E27FC236}">
                <a16:creationId xmlns:a16="http://schemas.microsoft.com/office/drawing/2014/main" id="{A7E5B096-32CB-C85D-2804-5621A30DEC0F}"/>
              </a:ext>
            </a:extLst>
          </p:cNvPr>
          <p:cNvSpPr txBox="1">
            <a:spLocks/>
          </p:cNvSpPr>
          <p:nvPr userDrawn="1"/>
        </p:nvSpPr>
        <p:spPr>
          <a:xfrm>
            <a:off x="8280000" y="4770000"/>
            <a:ext cx="576000" cy="144000"/>
          </a:xfrm>
          <a:prstGeom prst="rect">
            <a:avLst/>
          </a:prstGeom>
        </p:spPr>
        <p:txBody>
          <a:bodyPr vert="horz" lIns="91440" tIns="45720" rIns="91440" bIns="45720" rtlCol="0" anchor="ctr"/>
          <a:lstStyle>
            <a:defPPr>
              <a:defRPr lang="en-US"/>
            </a:defPPr>
            <a:lvl1pPr algn="r"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4EAF112-79CC-B34F-94BA-BFC7F71A8BCC}" type="slidenum">
              <a:rPr kumimoji="0" lang="en-US" sz="1400" b="0" i="0" u="none" strike="noStrike" kern="1200" cap="none" spc="0" normalizeH="0" baseline="0" noProof="0" smtClean="0">
                <a:ln>
                  <a:noFill/>
                </a:ln>
                <a:solidFill>
                  <a:schemeClr val="accent2"/>
                </a:solidFill>
                <a:effectLst/>
                <a:uLnTx/>
                <a:uFillTx/>
                <a:latin typeface="Arial" panose="020B0604020202020204" pitchFamily="34" charset="0"/>
                <a:ea typeface="ＭＳ Ｐゴシック"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dirty="0">
              <a:ln>
                <a:noFill/>
              </a:ln>
              <a:solidFill>
                <a:schemeClr val="accent2"/>
              </a:solidFill>
              <a:effectLst/>
              <a:uLnTx/>
              <a:uFillTx/>
              <a:latin typeface="Arial" panose="020B0604020202020204" pitchFamily="34" charset="0"/>
              <a:ea typeface="ＭＳ Ｐゴシック" charset="0"/>
              <a:cs typeface="Arial" panose="020B0604020202020204" pitchFamily="34" charset="0"/>
            </a:endParaRPr>
          </a:p>
        </p:txBody>
      </p:sp>
    </p:spTree>
    <p:extLst>
      <p:ext uri="{BB962C8B-B14F-4D97-AF65-F5344CB8AC3E}">
        <p14:creationId xmlns:p14="http://schemas.microsoft.com/office/powerpoint/2010/main" val="36780571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06-1_タイトルのみ(青)">
    <p:bg bwMode="ltGray">
      <p:bgPr>
        <a:solidFill>
          <a:schemeClr val="accent2"/>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7E1B855-A936-9EF4-2471-F9FE57DF4AB5}"/>
              </a:ext>
            </a:extLst>
          </p:cNvPr>
          <p:cNvSpPr>
            <a:spLocks noGrp="1"/>
          </p:cNvSpPr>
          <p:nvPr>
            <p:ph type="title" hasCustomPrompt="1"/>
          </p:nvPr>
        </p:nvSpPr>
        <p:spPr>
          <a:xfrm>
            <a:off x="396000" y="288000"/>
            <a:ext cx="6768000" cy="432000"/>
          </a:xfrm>
          <a:prstGeom prst="rect">
            <a:avLst/>
          </a:prstGeom>
        </p:spPr>
        <p:txBody>
          <a:bodyPr lIns="0" tIns="0" rIns="0" bIns="0" anchor="t">
            <a:noAutofit/>
          </a:bodyPr>
          <a:lstStyle>
            <a:lvl1pPr>
              <a:lnSpc>
                <a:spcPct val="100000"/>
              </a:lnSpc>
              <a:spcBef>
                <a:spcPts val="0"/>
              </a:spcBef>
              <a:spcAft>
                <a:spcPts val="0"/>
              </a:spcAft>
              <a:defRPr sz="2800" b="1" i="0">
                <a:solidFill>
                  <a:schemeClr val="tx1"/>
                </a:solidFill>
                <a:latin typeface="Arial" panose="020B0604020202020204" pitchFamily="34" charset="0"/>
                <a:ea typeface="メイリオ" panose="020B0604030504040204" pitchFamily="50" charset="-128"/>
                <a:cs typeface="Arial" panose="020B0604020202020204" pitchFamily="34" charset="0"/>
              </a:defRPr>
            </a:lvl1pPr>
          </a:lstStyle>
          <a:p>
            <a:r>
              <a:rPr lang="ja-JP" altLang="en-US" dirty="0"/>
              <a:t>スライドタイトルを入力</a:t>
            </a:r>
            <a:endParaRPr lang="en-ZA" dirty="0"/>
          </a:p>
        </p:txBody>
      </p:sp>
      <p:sp>
        <p:nvSpPr>
          <p:cNvPr id="5" name="テキスト ボックス 4">
            <a:extLst>
              <a:ext uri="{FF2B5EF4-FFF2-40B4-BE49-F238E27FC236}">
                <a16:creationId xmlns:a16="http://schemas.microsoft.com/office/drawing/2014/main" id="{8961551A-24E1-D9ED-6CB6-501CD672F6C9}"/>
              </a:ext>
            </a:extLst>
          </p:cNvPr>
          <p:cNvSpPr txBox="1"/>
          <p:nvPr userDrawn="1"/>
        </p:nvSpPr>
        <p:spPr>
          <a:xfrm>
            <a:off x="396000" y="4764089"/>
            <a:ext cx="912109" cy="138499"/>
          </a:xfrm>
          <a:prstGeom prst="rect">
            <a:avLst/>
          </a:prstGeom>
          <a:noFill/>
        </p:spPr>
        <p:txBody>
          <a:bodyPr wrap="none" lIns="0" tIns="0" rIns="0" bIns="0" rtlCol="0" anchor="b">
            <a:spAutoFit/>
          </a:bodyPr>
          <a:lstStyle/>
          <a:p>
            <a:pPr algn="l"/>
            <a:r>
              <a:rPr lang="en-US" altLang="ja-JP" sz="900" b="0" i="0" dirty="0">
                <a:solidFill>
                  <a:schemeClr val="tx1">
                    <a:lumMod val="50000"/>
                    <a:lumOff val="50000"/>
                  </a:schemeClr>
                </a:solidFill>
                <a:latin typeface="Arial" panose="020B0604020202020204" pitchFamily="34" charset="0"/>
                <a:cs typeface="Arial" panose="020B0604020202020204" pitchFamily="34" charset="0"/>
              </a:rPr>
              <a:t>© NTT, Inc.  2025</a:t>
            </a:r>
          </a:p>
        </p:txBody>
      </p:sp>
      <p:pic>
        <p:nvPicPr>
          <p:cNvPr id="9" name="図 8" descr="挿絵, 抽象 が含まれている画像&#10;&#10;AI 生成コンテンツは誤りを含む可能性があります。">
            <a:extLst>
              <a:ext uri="{FF2B5EF4-FFF2-40B4-BE49-F238E27FC236}">
                <a16:creationId xmlns:a16="http://schemas.microsoft.com/office/drawing/2014/main" id="{A45B9689-21D5-4190-B929-678DD08BA32C}"/>
              </a:ext>
            </a:extLst>
          </p:cNvPr>
          <p:cNvPicPr>
            <a:picLocks noChangeAspect="1"/>
          </p:cNvPicPr>
          <p:nvPr userDrawn="1"/>
        </p:nvPicPr>
        <p:blipFill>
          <a:blip r:embed="rId2"/>
          <a:stretch>
            <a:fillRect/>
          </a:stretch>
        </p:blipFill>
        <p:spPr>
          <a:xfrm>
            <a:off x="7650000" y="180000"/>
            <a:ext cx="1260000" cy="495871"/>
          </a:xfrm>
          <a:prstGeom prst="rect">
            <a:avLst/>
          </a:prstGeom>
        </p:spPr>
      </p:pic>
      <p:sp>
        <p:nvSpPr>
          <p:cNvPr id="12" name="Slide Number Placeholder 5">
            <a:extLst>
              <a:ext uri="{FF2B5EF4-FFF2-40B4-BE49-F238E27FC236}">
                <a16:creationId xmlns:a16="http://schemas.microsoft.com/office/drawing/2014/main" id="{28F634F6-A41B-E401-6BDE-996ED7EE276A}"/>
              </a:ext>
            </a:extLst>
          </p:cNvPr>
          <p:cNvSpPr txBox="1">
            <a:spLocks/>
          </p:cNvSpPr>
          <p:nvPr userDrawn="1"/>
        </p:nvSpPr>
        <p:spPr>
          <a:xfrm>
            <a:off x="8280000" y="4770000"/>
            <a:ext cx="576000" cy="144000"/>
          </a:xfrm>
          <a:prstGeom prst="rect">
            <a:avLst/>
          </a:prstGeom>
        </p:spPr>
        <p:txBody>
          <a:bodyPr vert="horz" lIns="91440" tIns="45720" rIns="91440" bIns="45720" rtlCol="0" anchor="ctr"/>
          <a:lstStyle>
            <a:defPPr>
              <a:defRPr lang="en-US"/>
            </a:defPPr>
            <a:lvl1pPr algn="r"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84EAF112-79CC-B34F-94BA-BFC7F71A8BCC}" type="slidenum">
              <a:rPr lang="en-US" sz="1400" b="0" i="0" smtClean="0">
                <a:solidFill>
                  <a:srgbClr val="FFFFFF"/>
                </a:solidFill>
                <a:latin typeface="Arial" panose="020B0604020202020204" pitchFamily="34" charset="0"/>
                <a:cs typeface="Arial" panose="020B0604020202020204" pitchFamily="34" charset="0"/>
              </a:rPr>
              <a:pPr>
                <a:defRPr/>
              </a:pPr>
              <a:t>‹#›</a:t>
            </a:fld>
            <a:endParaRPr lang="en-US" sz="1400" b="0" i="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735890"/>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7_図(白)">
    <p:spTree>
      <p:nvGrpSpPr>
        <p:cNvPr id="1" name=""/>
        <p:cNvGrpSpPr/>
        <p:nvPr/>
      </p:nvGrpSpPr>
      <p:grpSpPr>
        <a:xfrm>
          <a:off x="0" y="0"/>
          <a:ext cx="0" cy="0"/>
          <a:chOff x="0" y="0"/>
          <a:chExt cx="0" cy="0"/>
        </a:xfrm>
      </p:grpSpPr>
      <p:sp>
        <p:nvSpPr>
          <p:cNvPr id="7" name="Text Placeholder 6"/>
          <p:cNvSpPr>
            <a:spLocks noGrp="1"/>
          </p:cNvSpPr>
          <p:nvPr>
            <p:ph type="body" sz="quarter" idx="12" hasCustomPrompt="1"/>
          </p:nvPr>
        </p:nvSpPr>
        <p:spPr>
          <a:xfrm>
            <a:off x="396000" y="1131888"/>
            <a:ext cx="8352000" cy="288000"/>
          </a:xfrm>
          <a:prstGeom prst="rect">
            <a:avLst/>
          </a:prstGeom>
        </p:spPr>
        <p:txBody>
          <a:bodyPr lIns="0" tIns="0" rIns="0" bIns="0"/>
          <a:lstStyle>
            <a:lvl1pPr algn="l">
              <a:defRPr sz="1600" b="0" i="0">
                <a:solidFill>
                  <a:schemeClr val="tx1"/>
                </a:solidFill>
                <a:latin typeface="Arial" panose="020B0604020202020204" pitchFamily="34" charset="0"/>
                <a:ea typeface="メイリオ" panose="020B0604030504040204" pitchFamily="50" charset="-128"/>
                <a:cs typeface="Arial" panose="020B0604020202020204" pitchFamily="34" charset="0"/>
              </a:defRPr>
            </a:lvl1pPr>
            <a:lvl2pPr marL="120648" indent="0" algn="ctr">
              <a:buNone/>
              <a:defRPr sz="1867"/>
            </a:lvl2pPr>
          </a:lstStyle>
          <a:p>
            <a:pPr lvl="0"/>
            <a:r>
              <a:rPr lang="ja-JP" altLang="en-US" dirty="0"/>
              <a:t>テキストを入力</a:t>
            </a:r>
          </a:p>
        </p:txBody>
      </p:sp>
      <p:sp>
        <p:nvSpPr>
          <p:cNvPr id="6" name="Chart Placeholder 5"/>
          <p:cNvSpPr>
            <a:spLocks noGrp="1"/>
          </p:cNvSpPr>
          <p:nvPr>
            <p:ph type="chart" sz="quarter" idx="11"/>
          </p:nvPr>
        </p:nvSpPr>
        <p:spPr>
          <a:xfrm>
            <a:off x="396000" y="1708150"/>
            <a:ext cx="8352000" cy="2879724"/>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defRPr lang="en-ZA" sz="1800" b="0" i="0" dirty="0">
                <a:solidFill>
                  <a:schemeClr val="tx1"/>
                </a:solidFill>
                <a:latin typeface="Arial" panose="020B0604020202020204" pitchFamily="34" charset="0"/>
                <a:ea typeface="メイリオ" panose="020B0604030504040204" pitchFamily="50" charset="-128"/>
                <a:cs typeface="Arial" panose="020B0604020202020204" pitchFamily="34" charset="0"/>
              </a:defRPr>
            </a:lvl1pPr>
          </a:lstStyle>
          <a:p>
            <a:pPr lvl="0" algn="ctr">
              <a:lnSpc>
                <a:spcPct val="110000"/>
              </a:lnSpc>
              <a:spcBef>
                <a:spcPts val="200"/>
              </a:spcBef>
              <a:spcAft>
                <a:spcPts val="200"/>
              </a:spcAft>
            </a:pPr>
            <a:r>
              <a:rPr lang="ja-JP" altLang="en-US" dirty="0"/>
              <a:t>グラフを追加</a:t>
            </a:r>
            <a:endParaRPr lang="en-ZA" dirty="0"/>
          </a:p>
        </p:txBody>
      </p:sp>
      <p:sp>
        <p:nvSpPr>
          <p:cNvPr id="2" name="Title 1">
            <a:extLst>
              <a:ext uri="{FF2B5EF4-FFF2-40B4-BE49-F238E27FC236}">
                <a16:creationId xmlns:a16="http://schemas.microsoft.com/office/drawing/2014/main" id="{6BADB08F-7332-9C9B-E630-28F03C67A630}"/>
              </a:ext>
            </a:extLst>
          </p:cNvPr>
          <p:cNvSpPr>
            <a:spLocks noGrp="1"/>
          </p:cNvSpPr>
          <p:nvPr>
            <p:ph type="title" hasCustomPrompt="1"/>
          </p:nvPr>
        </p:nvSpPr>
        <p:spPr>
          <a:xfrm>
            <a:off x="396000" y="288000"/>
            <a:ext cx="6768000" cy="432000"/>
          </a:xfrm>
          <a:prstGeom prst="rect">
            <a:avLst/>
          </a:prstGeom>
        </p:spPr>
        <p:txBody>
          <a:bodyPr lIns="0" tIns="0" rIns="0" bIns="0" anchor="t"/>
          <a:lstStyle>
            <a:lvl1pPr>
              <a:lnSpc>
                <a:spcPct val="100000"/>
              </a:lnSpc>
              <a:spcBef>
                <a:spcPts val="0"/>
              </a:spcBef>
              <a:spcAft>
                <a:spcPts val="0"/>
              </a:spcAft>
              <a:defRPr sz="2800" b="1" i="0">
                <a:solidFill>
                  <a:schemeClr val="accent2"/>
                </a:solidFill>
                <a:latin typeface="Arial" panose="020B0604020202020204" pitchFamily="34" charset="0"/>
                <a:ea typeface="メイリオ" panose="020B0604030504040204" pitchFamily="50" charset="-128"/>
                <a:cs typeface="Arial" panose="020B0604020202020204" pitchFamily="34" charset="0"/>
              </a:defRPr>
            </a:lvl1pPr>
          </a:lstStyle>
          <a:p>
            <a:r>
              <a:rPr lang="ja-JP" altLang="en-US" dirty="0"/>
              <a:t>スライドタイトルを入力</a:t>
            </a:r>
            <a:endParaRPr lang="en-ZA" dirty="0"/>
          </a:p>
        </p:txBody>
      </p:sp>
      <p:sp>
        <p:nvSpPr>
          <p:cNvPr id="11" name="テキスト ボックス 10">
            <a:extLst>
              <a:ext uri="{FF2B5EF4-FFF2-40B4-BE49-F238E27FC236}">
                <a16:creationId xmlns:a16="http://schemas.microsoft.com/office/drawing/2014/main" id="{CD7E44ED-B92B-2373-6F6C-3EF7367A5A2A}"/>
              </a:ext>
            </a:extLst>
          </p:cNvPr>
          <p:cNvSpPr txBox="1"/>
          <p:nvPr userDrawn="1"/>
        </p:nvSpPr>
        <p:spPr>
          <a:xfrm>
            <a:off x="396000" y="4764089"/>
            <a:ext cx="912109" cy="138499"/>
          </a:xfrm>
          <a:prstGeom prst="rect">
            <a:avLst/>
          </a:prstGeom>
          <a:noFill/>
        </p:spPr>
        <p:txBody>
          <a:bodyPr wrap="none" lIns="0" tIns="0" rIns="0" bIns="0" rtlCol="0" anchor="b">
            <a:spAutoFit/>
          </a:bodyPr>
          <a:lstStyle/>
          <a:p>
            <a:pPr algn="l"/>
            <a:r>
              <a:rPr lang="en-US" altLang="ja-JP" sz="900" b="0" i="0" dirty="0">
                <a:solidFill>
                  <a:schemeClr val="tx1">
                    <a:lumMod val="50000"/>
                    <a:lumOff val="50000"/>
                  </a:schemeClr>
                </a:solidFill>
                <a:latin typeface="Arial" panose="020B0604020202020204" pitchFamily="34" charset="0"/>
                <a:cs typeface="Arial" panose="020B0604020202020204" pitchFamily="34" charset="0"/>
              </a:rPr>
              <a:t>© NTT, Inc.  2025</a:t>
            </a:r>
          </a:p>
        </p:txBody>
      </p:sp>
      <p:pic>
        <p:nvPicPr>
          <p:cNvPr id="14" name="図 13" descr="ロゴ&#10;&#10;AI 生成コンテンツは誤りを含む可能性があります。">
            <a:extLst>
              <a:ext uri="{FF2B5EF4-FFF2-40B4-BE49-F238E27FC236}">
                <a16:creationId xmlns:a16="http://schemas.microsoft.com/office/drawing/2014/main" id="{15AD307A-C292-F39D-C548-C121A7963694}"/>
              </a:ext>
            </a:extLst>
          </p:cNvPr>
          <p:cNvPicPr>
            <a:picLocks noChangeAspect="1"/>
          </p:cNvPicPr>
          <p:nvPr userDrawn="1"/>
        </p:nvPicPr>
        <p:blipFill>
          <a:blip r:embed="rId2"/>
          <a:stretch>
            <a:fillRect/>
          </a:stretch>
        </p:blipFill>
        <p:spPr>
          <a:xfrm>
            <a:off x="7650000" y="180000"/>
            <a:ext cx="1260000" cy="495871"/>
          </a:xfrm>
          <a:prstGeom prst="rect">
            <a:avLst/>
          </a:prstGeom>
        </p:spPr>
      </p:pic>
      <p:sp>
        <p:nvSpPr>
          <p:cNvPr id="15" name="Slide Number Placeholder 5">
            <a:extLst>
              <a:ext uri="{FF2B5EF4-FFF2-40B4-BE49-F238E27FC236}">
                <a16:creationId xmlns:a16="http://schemas.microsoft.com/office/drawing/2014/main" id="{20CDCE95-C92A-7F48-3AB4-6E27375475CF}"/>
              </a:ext>
            </a:extLst>
          </p:cNvPr>
          <p:cNvSpPr txBox="1">
            <a:spLocks/>
          </p:cNvSpPr>
          <p:nvPr userDrawn="1"/>
        </p:nvSpPr>
        <p:spPr>
          <a:xfrm>
            <a:off x="8280000" y="4770000"/>
            <a:ext cx="576000" cy="144000"/>
          </a:xfrm>
          <a:prstGeom prst="rect">
            <a:avLst/>
          </a:prstGeom>
        </p:spPr>
        <p:txBody>
          <a:bodyPr vert="horz" lIns="91440" tIns="45720" rIns="91440" bIns="45720" rtlCol="0" anchor="ctr"/>
          <a:lstStyle>
            <a:defPPr>
              <a:defRPr lang="en-US"/>
            </a:defPPr>
            <a:lvl1pPr algn="r"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4EAF112-79CC-B34F-94BA-BFC7F71A8BCC}" type="slidenum">
              <a:rPr kumimoji="0" lang="en-US" sz="1400" b="0" i="0" u="none" strike="noStrike" kern="1200" cap="none" spc="0" normalizeH="0" baseline="0" noProof="0" smtClean="0">
                <a:ln>
                  <a:noFill/>
                </a:ln>
                <a:solidFill>
                  <a:schemeClr val="accent2"/>
                </a:solidFill>
                <a:effectLst/>
                <a:uLnTx/>
                <a:uFillTx/>
                <a:latin typeface="Arial" panose="020B0604020202020204" pitchFamily="34" charset="0"/>
                <a:ea typeface="ＭＳ Ｐゴシック"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dirty="0">
              <a:ln>
                <a:noFill/>
              </a:ln>
              <a:solidFill>
                <a:schemeClr val="accent2"/>
              </a:solidFill>
              <a:effectLst/>
              <a:uLnTx/>
              <a:uFillTx/>
              <a:latin typeface="Arial" panose="020B0604020202020204" pitchFamily="34" charset="0"/>
              <a:ea typeface="ＭＳ Ｐゴシック" charset="0"/>
              <a:cs typeface="Arial" panose="020B0604020202020204" pitchFamily="34" charset="0"/>
            </a:endParaRPr>
          </a:p>
        </p:txBody>
      </p:sp>
    </p:spTree>
    <p:extLst>
      <p:ext uri="{BB962C8B-B14F-4D97-AF65-F5344CB8AC3E}">
        <p14:creationId xmlns:p14="http://schemas.microsoft.com/office/powerpoint/2010/main" val="16005450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07_図(青)">
    <p:bg>
      <p:bgPr>
        <a:solidFill>
          <a:schemeClr val="accent2"/>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6455CA1-BD51-786A-BA1B-C1679361D973}"/>
              </a:ext>
            </a:extLst>
          </p:cNvPr>
          <p:cNvSpPr>
            <a:spLocks noGrp="1"/>
          </p:cNvSpPr>
          <p:nvPr>
            <p:ph type="title" hasCustomPrompt="1"/>
          </p:nvPr>
        </p:nvSpPr>
        <p:spPr>
          <a:xfrm>
            <a:off x="396000" y="288000"/>
            <a:ext cx="6768000" cy="432000"/>
          </a:xfrm>
          <a:prstGeom prst="rect">
            <a:avLst/>
          </a:prstGeom>
        </p:spPr>
        <p:txBody>
          <a:bodyPr lIns="0" tIns="0" rIns="0" bIns="0" anchor="t"/>
          <a:lstStyle>
            <a:lvl1pPr>
              <a:lnSpc>
                <a:spcPct val="100000"/>
              </a:lnSpc>
              <a:spcBef>
                <a:spcPts val="0"/>
              </a:spcBef>
              <a:spcAft>
                <a:spcPts val="0"/>
              </a:spcAft>
              <a:defRPr sz="2800" b="1" i="0">
                <a:solidFill>
                  <a:schemeClr val="tx1"/>
                </a:solidFill>
                <a:latin typeface="Arial" panose="020B0604020202020204" pitchFamily="34" charset="0"/>
                <a:ea typeface="メイリオ" panose="020B0604030504040204" pitchFamily="50" charset="-128"/>
                <a:cs typeface="Arial" panose="020B0604020202020204" pitchFamily="34" charset="0"/>
              </a:defRPr>
            </a:lvl1pPr>
          </a:lstStyle>
          <a:p>
            <a:r>
              <a:rPr lang="ja-JP" altLang="en-US" dirty="0"/>
              <a:t>スライドタイトルを入力</a:t>
            </a:r>
            <a:endParaRPr lang="en-ZA" dirty="0"/>
          </a:p>
        </p:txBody>
      </p:sp>
      <p:sp>
        <p:nvSpPr>
          <p:cNvPr id="12" name="Text Placeholder 6">
            <a:extLst>
              <a:ext uri="{FF2B5EF4-FFF2-40B4-BE49-F238E27FC236}">
                <a16:creationId xmlns:a16="http://schemas.microsoft.com/office/drawing/2014/main" id="{4CDAAFD0-DC2D-39FE-15DF-74A1D02131B8}"/>
              </a:ext>
            </a:extLst>
          </p:cNvPr>
          <p:cNvSpPr>
            <a:spLocks noGrp="1"/>
          </p:cNvSpPr>
          <p:nvPr>
            <p:ph type="body" sz="quarter" idx="12" hasCustomPrompt="1"/>
          </p:nvPr>
        </p:nvSpPr>
        <p:spPr>
          <a:xfrm>
            <a:off x="396000" y="1131888"/>
            <a:ext cx="8352000" cy="288000"/>
          </a:xfrm>
          <a:prstGeom prst="rect">
            <a:avLst/>
          </a:prstGeom>
        </p:spPr>
        <p:txBody>
          <a:bodyPr lIns="0" tIns="0" rIns="0" bIns="0"/>
          <a:lstStyle>
            <a:lvl1pPr algn="l">
              <a:defRPr sz="1600" b="0" i="0">
                <a:solidFill>
                  <a:schemeClr val="tx1"/>
                </a:solidFill>
                <a:latin typeface="Arial" panose="020B0604020202020204" pitchFamily="34" charset="0"/>
                <a:ea typeface="メイリオ" panose="020B0604030504040204" pitchFamily="50" charset="-128"/>
                <a:cs typeface="Arial" panose="020B0604020202020204" pitchFamily="34" charset="0"/>
              </a:defRPr>
            </a:lvl1pPr>
            <a:lvl2pPr marL="120648" indent="0" algn="ctr">
              <a:buNone/>
              <a:defRPr sz="1867"/>
            </a:lvl2pPr>
          </a:lstStyle>
          <a:p>
            <a:pPr lvl="0"/>
            <a:r>
              <a:rPr lang="ja-JP" altLang="en-US" dirty="0"/>
              <a:t>テキストを入力</a:t>
            </a:r>
          </a:p>
        </p:txBody>
      </p:sp>
      <p:sp>
        <p:nvSpPr>
          <p:cNvPr id="13" name="Chart Placeholder 5">
            <a:extLst>
              <a:ext uri="{FF2B5EF4-FFF2-40B4-BE49-F238E27FC236}">
                <a16:creationId xmlns:a16="http://schemas.microsoft.com/office/drawing/2014/main" id="{DADCB31B-C902-91AC-C30B-F5C5595C95E3}"/>
              </a:ext>
            </a:extLst>
          </p:cNvPr>
          <p:cNvSpPr>
            <a:spLocks noGrp="1"/>
          </p:cNvSpPr>
          <p:nvPr>
            <p:ph type="chart" sz="quarter" idx="11"/>
          </p:nvPr>
        </p:nvSpPr>
        <p:spPr>
          <a:xfrm>
            <a:off x="396000" y="1708150"/>
            <a:ext cx="8352000" cy="2879724"/>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ZA" sz="1800" b="0" i="0" dirty="0">
                <a:solidFill>
                  <a:schemeClr val="tx1"/>
                </a:solidFill>
                <a:latin typeface="Arial" panose="020B0604020202020204" pitchFamily="34" charset="0"/>
                <a:ea typeface="メイリオ" panose="020B0604030504040204" pitchFamily="50" charset="-128"/>
                <a:cs typeface="Arial" panose="020B0604020202020204" pitchFamily="34" charset="0"/>
              </a:defRPr>
            </a:lvl1pPr>
          </a:lstStyle>
          <a:p>
            <a:pPr lvl="0" algn="ctr">
              <a:lnSpc>
                <a:spcPct val="110000"/>
              </a:lnSpc>
              <a:spcBef>
                <a:spcPts val="200"/>
              </a:spcBef>
              <a:spcAft>
                <a:spcPts val="200"/>
              </a:spcAft>
            </a:pPr>
            <a:r>
              <a:rPr lang="ja-JP" altLang="en-US" dirty="0"/>
              <a:t>グラフを追加</a:t>
            </a:r>
            <a:endParaRPr lang="en-ZA" dirty="0"/>
          </a:p>
        </p:txBody>
      </p:sp>
      <p:sp>
        <p:nvSpPr>
          <p:cNvPr id="8" name="テキスト ボックス 7">
            <a:extLst>
              <a:ext uri="{FF2B5EF4-FFF2-40B4-BE49-F238E27FC236}">
                <a16:creationId xmlns:a16="http://schemas.microsoft.com/office/drawing/2014/main" id="{042D4A10-89FD-66F3-5853-B40887A9DF22}"/>
              </a:ext>
            </a:extLst>
          </p:cNvPr>
          <p:cNvSpPr txBox="1"/>
          <p:nvPr userDrawn="1"/>
        </p:nvSpPr>
        <p:spPr>
          <a:xfrm>
            <a:off x="396000" y="4764089"/>
            <a:ext cx="912109" cy="138499"/>
          </a:xfrm>
          <a:prstGeom prst="rect">
            <a:avLst/>
          </a:prstGeom>
          <a:noFill/>
        </p:spPr>
        <p:txBody>
          <a:bodyPr wrap="none" lIns="0" tIns="0" rIns="0" bIns="0" rtlCol="0" anchor="b">
            <a:spAutoFit/>
          </a:bodyPr>
          <a:lstStyle/>
          <a:p>
            <a:pPr algn="l"/>
            <a:r>
              <a:rPr lang="en-US" altLang="ja-JP" sz="900" b="0" i="0" dirty="0">
                <a:solidFill>
                  <a:schemeClr val="tx1">
                    <a:lumMod val="50000"/>
                    <a:lumOff val="50000"/>
                  </a:schemeClr>
                </a:solidFill>
                <a:latin typeface="Arial" panose="020B0604020202020204" pitchFamily="34" charset="0"/>
                <a:cs typeface="Arial" panose="020B0604020202020204" pitchFamily="34" charset="0"/>
              </a:rPr>
              <a:t>© NTT, Inc.  2025</a:t>
            </a:r>
          </a:p>
        </p:txBody>
      </p:sp>
      <p:pic>
        <p:nvPicPr>
          <p:cNvPr id="15" name="図 14" descr="挿絵, 抽象 が含まれている画像&#10;&#10;AI 生成コンテンツは誤りを含む可能性があります。">
            <a:extLst>
              <a:ext uri="{FF2B5EF4-FFF2-40B4-BE49-F238E27FC236}">
                <a16:creationId xmlns:a16="http://schemas.microsoft.com/office/drawing/2014/main" id="{99F5E12E-C7E1-921A-94C4-3867851A92B7}"/>
              </a:ext>
            </a:extLst>
          </p:cNvPr>
          <p:cNvPicPr>
            <a:picLocks noChangeAspect="1"/>
          </p:cNvPicPr>
          <p:nvPr userDrawn="1"/>
        </p:nvPicPr>
        <p:blipFill>
          <a:blip r:embed="rId2"/>
          <a:stretch>
            <a:fillRect/>
          </a:stretch>
        </p:blipFill>
        <p:spPr>
          <a:xfrm>
            <a:off x="7650000" y="180000"/>
            <a:ext cx="1260000" cy="495871"/>
          </a:xfrm>
          <a:prstGeom prst="rect">
            <a:avLst/>
          </a:prstGeom>
        </p:spPr>
      </p:pic>
      <p:sp>
        <p:nvSpPr>
          <p:cNvPr id="17" name="Slide Number Placeholder 5">
            <a:extLst>
              <a:ext uri="{FF2B5EF4-FFF2-40B4-BE49-F238E27FC236}">
                <a16:creationId xmlns:a16="http://schemas.microsoft.com/office/drawing/2014/main" id="{4D336B8B-0FD2-A9B9-EFC2-6610E60FD7BA}"/>
              </a:ext>
            </a:extLst>
          </p:cNvPr>
          <p:cNvSpPr txBox="1">
            <a:spLocks/>
          </p:cNvSpPr>
          <p:nvPr userDrawn="1"/>
        </p:nvSpPr>
        <p:spPr>
          <a:xfrm>
            <a:off x="8280000" y="4770000"/>
            <a:ext cx="576000" cy="144000"/>
          </a:xfrm>
          <a:prstGeom prst="rect">
            <a:avLst/>
          </a:prstGeom>
        </p:spPr>
        <p:txBody>
          <a:bodyPr vert="horz" lIns="91440" tIns="45720" rIns="91440" bIns="45720" rtlCol="0" anchor="ctr"/>
          <a:lstStyle>
            <a:defPPr>
              <a:defRPr lang="en-US"/>
            </a:defPPr>
            <a:lvl1pPr algn="r"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84EAF112-79CC-B34F-94BA-BFC7F71A8BCC}" type="slidenum">
              <a:rPr lang="en-US" sz="1400" b="0" i="0" smtClean="0">
                <a:solidFill>
                  <a:srgbClr val="FFFFFF"/>
                </a:solidFill>
                <a:latin typeface="Arial" panose="020B0604020202020204" pitchFamily="34" charset="0"/>
                <a:cs typeface="Arial" panose="020B0604020202020204" pitchFamily="34" charset="0"/>
              </a:rPr>
              <a:pPr>
                <a:defRPr/>
              </a:pPr>
              <a:t>‹#›</a:t>
            </a:fld>
            <a:endParaRPr lang="en-US" sz="1400" b="0" i="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6690146"/>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08-1_ロゴ＆ページ番号あり(白)">
    <p:bg bwMode="ltGray">
      <p:bgPr>
        <a:solidFill>
          <a:schemeClr val="bg1"/>
        </a:solidFill>
        <a:effectLst/>
      </p:bgPr>
    </p:bg>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494457C4-C029-07B6-DE69-F6C0DAF1AB61}"/>
              </a:ext>
            </a:extLst>
          </p:cNvPr>
          <p:cNvSpPr txBox="1"/>
          <p:nvPr userDrawn="1"/>
        </p:nvSpPr>
        <p:spPr>
          <a:xfrm>
            <a:off x="396000" y="4764089"/>
            <a:ext cx="912109" cy="138499"/>
          </a:xfrm>
          <a:prstGeom prst="rect">
            <a:avLst/>
          </a:prstGeom>
          <a:noFill/>
        </p:spPr>
        <p:txBody>
          <a:bodyPr wrap="none" lIns="0" tIns="0" rIns="0" bIns="0" rtlCol="0" anchor="b">
            <a:spAutoFit/>
          </a:bodyPr>
          <a:lstStyle/>
          <a:p>
            <a:pPr algn="l"/>
            <a:r>
              <a:rPr lang="en-US" altLang="ja-JP" sz="900" b="0" i="0" dirty="0">
                <a:solidFill>
                  <a:schemeClr val="tx1">
                    <a:lumMod val="50000"/>
                    <a:lumOff val="50000"/>
                  </a:schemeClr>
                </a:solidFill>
                <a:latin typeface="Arial" panose="020B0604020202020204" pitchFamily="34" charset="0"/>
                <a:cs typeface="Arial" panose="020B0604020202020204" pitchFamily="34" charset="0"/>
              </a:rPr>
              <a:t>© NTT, Inc.  2025</a:t>
            </a:r>
          </a:p>
        </p:txBody>
      </p:sp>
      <p:pic>
        <p:nvPicPr>
          <p:cNvPr id="11" name="図 10" descr="ロゴ&#10;&#10;AI 生成コンテンツは誤りを含む可能性があります。">
            <a:extLst>
              <a:ext uri="{FF2B5EF4-FFF2-40B4-BE49-F238E27FC236}">
                <a16:creationId xmlns:a16="http://schemas.microsoft.com/office/drawing/2014/main" id="{7DAB47BE-145E-5154-3421-D92274BA3D38}"/>
              </a:ext>
            </a:extLst>
          </p:cNvPr>
          <p:cNvPicPr>
            <a:picLocks noChangeAspect="1"/>
          </p:cNvPicPr>
          <p:nvPr userDrawn="1"/>
        </p:nvPicPr>
        <p:blipFill>
          <a:blip r:embed="rId2"/>
          <a:stretch>
            <a:fillRect/>
          </a:stretch>
        </p:blipFill>
        <p:spPr>
          <a:xfrm>
            <a:off x="7650000" y="180000"/>
            <a:ext cx="1260000" cy="495871"/>
          </a:xfrm>
          <a:prstGeom prst="rect">
            <a:avLst/>
          </a:prstGeom>
        </p:spPr>
      </p:pic>
      <p:sp>
        <p:nvSpPr>
          <p:cNvPr id="12" name="Slide Number Placeholder 5">
            <a:extLst>
              <a:ext uri="{FF2B5EF4-FFF2-40B4-BE49-F238E27FC236}">
                <a16:creationId xmlns:a16="http://schemas.microsoft.com/office/drawing/2014/main" id="{2B8402CB-92AA-4E75-EAB3-C4098BFFD675}"/>
              </a:ext>
            </a:extLst>
          </p:cNvPr>
          <p:cNvSpPr txBox="1">
            <a:spLocks/>
          </p:cNvSpPr>
          <p:nvPr userDrawn="1"/>
        </p:nvSpPr>
        <p:spPr>
          <a:xfrm>
            <a:off x="8280000" y="4770000"/>
            <a:ext cx="576000" cy="144000"/>
          </a:xfrm>
          <a:prstGeom prst="rect">
            <a:avLst/>
          </a:prstGeom>
        </p:spPr>
        <p:txBody>
          <a:bodyPr vert="horz" lIns="91440" tIns="45720" rIns="91440" bIns="45720" rtlCol="0" anchor="ctr"/>
          <a:lstStyle>
            <a:defPPr>
              <a:defRPr lang="en-US"/>
            </a:defPPr>
            <a:lvl1pPr algn="r"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4EAF112-79CC-B34F-94BA-BFC7F71A8BCC}" type="slidenum">
              <a:rPr kumimoji="0" lang="en-US" sz="1400" b="0" i="0" u="none" strike="noStrike" kern="1200" cap="none" spc="0" normalizeH="0" baseline="0" noProof="0" smtClean="0">
                <a:ln>
                  <a:noFill/>
                </a:ln>
                <a:solidFill>
                  <a:schemeClr val="accent2"/>
                </a:solidFill>
                <a:effectLst/>
                <a:uLnTx/>
                <a:uFillTx/>
                <a:latin typeface="Arial" panose="020B0604020202020204" pitchFamily="34" charset="0"/>
                <a:ea typeface="ＭＳ Ｐゴシック"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dirty="0">
              <a:ln>
                <a:noFill/>
              </a:ln>
              <a:solidFill>
                <a:schemeClr val="accent2"/>
              </a:solidFill>
              <a:effectLst/>
              <a:uLnTx/>
              <a:uFillTx/>
              <a:latin typeface="Arial" panose="020B0604020202020204" pitchFamily="34" charset="0"/>
              <a:ea typeface="ＭＳ Ｐゴシック" charset="0"/>
              <a:cs typeface="Arial" panose="020B0604020202020204" pitchFamily="34" charset="0"/>
            </a:endParaRPr>
          </a:p>
        </p:txBody>
      </p:sp>
    </p:spTree>
    <p:extLst>
      <p:ext uri="{BB962C8B-B14F-4D97-AF65-F5344CB8AC3E}">
        <p14:creationId xmlns:p14="http://schemas.microsoft.com/office/powerpoint/2010/main" val="35380394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08-1_ロゴ＆ページ番号あり(青)">
    <p:bg bwMode="ltGray">
      <p:bgPr>
        <a:solidFill>
          <a:schemeClr val="accent2"/>
        </a:solidFill>
        <a:effectLst/>
      </p:bgPr>
    </p:bg>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5932710C-5F14-AA4E-849F-24641148211E}"/>
              </a:ext>
            </a:extLst>
          </p:cNvPr>
          <p:cNvSpPr txBox="1"/>
          <p:nvPr userDrawn="1"/>
        </p:nvSpPr>
        <p:spPr>
          <a:xfrm>
            <a:off x="396000" y="4764089"/>
            <a:ext cx="912109" cy="138499"/>
          </a:xfrm>
          <a:prstGeom prst="rect">
            <a:avLst/>
          </a:prstGeom>
          <a:noFill/>
        </p:spPr>
        <p:txBody>
          <a:bodyPr wrap="none" lIns="0" tIns="0" rIns="0" bIns="0" rtlCol="0" anchor="b">
            <a:spAutoFit/>
          </a:bodyPr>
          <a:lstStyle/>
          <a:p>
            <a:pPr algn="l"/>
            <a:r>
              <a:rPr lang="en-US" altLang="ja-JP" sz="900" b="0" i="0" dirty="0">
                <a:solidFill>
                  <a:schemeClr val="tx1">
                    <a:lumMod val="50000"/>
                    <a:lumOff val="50000"/>
                  </a:schemeClr>
                </a:solidFill>
                <a:latin typeface="Arial" panose="020B0604020202020204" pitchFamily="34" charset="0"/>
                <a:cs typeface="Arial" panose="020B0604020202020204" pitchFamily="34" charset="0"/>
              </a:rPr>
              <a:t>© NTT, Inc.  2025</a:t>
            </a:r>
          </a:p>
        </p:txBody>
      </p:sp>
      <p:pic>
        <p:nvPicPr>
          <p:cNvPr id="12" name="図 11" descr="挿絵, 抽象 が含まれている画像&#10;&#10;AI 生成コンテンツは誤りを含む可能性があります。">
            <a:extLst>
              <a:ext uri="{FF2B5EF4-FFF2-40B4-BE49-F238E27FC236}">
                <a16:creationId xmlns:a16="http://schemas.microsoft.com/office/drawing/2014/main" id="{98246E6B-EAC0-3EDD-25A2-72C562B96ABD}"/>
              </a:ext>
            </a:extLst>
          </p:cNvPr>
          <p:cNvPicPr>
            <a:picLocks noChangeAspect="1"/>
          </p:cNvPicPr>
          <p:nvPr userDrawn="1"/>
        </p:nvPicPr>
        <p:blipFill>
          <a:blip r:embed="rId2"/>
          <a:stretch>
            <a:fillRect/>
          </a:stretch>
        </p:blipFill>
        <p:spPr>
          <a:xfrm>
            <a:off x="7650000" y="180000"/>
            <a:ext cx="1260000" cy="495871"/>
          </a:xfrm>
          <a:prstGeom prst="rect">
            <a:avLst/>
          </a:prstGeom>
        </p:spPr>
      </p:pic>
      <p:sp>
        <p:nvSpPr>
          <p:cNvPr id="14" name="Slide Number Placeholder 5">
            <a:extLst>
              <a:ext uri="{FF2B5EF4-FFF2-40B4-BE49-F238E27FC236}">
                <a16:creationId xmlns:a16="http://schemas.microsoft.com/office/drawing/2014/main" id="{7BA15A2A-FA76-23A9-3BC8-EB8ECE2C8F37}"/>
              </a:ext>
            </a:extLst>
          </p:cNvPr>
          <p:cNvSpPr txBox="1">
            <a:spLocks/>
          </p:cNvSpPr>
          <p:nvPr userDrawn="1"/>
        </p:nvSpPr>
        <p:spPr>
          <a:xfrm>
            <a:off x="8280000" y="4770000"/>
            <a:ext cx="576000" cy="144000"/>
          </a:xfrm>
          <a:prstGeom prst="rect">
            <a:avLst/>
          </a:prstGeom>
        </p:spPr>
        <p:txBody>
          <a:bodyPr vert="horz" lIns="91440" tIns="45720" rIns="91440" bIns="45720" rtlCol="0" anchor="ctr"/>
          <a:lstStyle>
            <a:defPPr>
              <a:defRPr lang="en-US"/>
            </a:defPPr>
            <a:lvl1pPr algn="r"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84EAF112-79CC-B34F-94BA-BFC7F71A8BCC}" type="slidenum">
              <a:rPr lang="en-US" sz="1400" b="0" i="0" smtClean="0">
                <a:solidFill>
                  <a:srgbClr val="FFFFFF"/>
                </a:solidFill>
                <a:latin typeface="Arial" panose="020B0604020202020204" pitchFamily="34" charset="0"/>
                <a:cs typeface="Arial" panose="020B0604020202020204" pitchFamily="34" charset="0"/>
              </a:rPr>
              <a:pPr>
                <a:defRPr/>
              </a:pPr>
              <a:t>‹#›</a:t>
            </a:fld>
            <a:endParaRPr lang="en-US" sz="1400" b="0" i="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62443214"/>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8-2_ロゴのみ-ページ番号なし(白)">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78A4C9D4-6750-C309-5128-62B3F6692BCE}"/>
              </a:ext>
            </a:extLst>
          </p:cNvPr>
          <p:cNvSpPr txBox="1"/>
          <p:nvPr userDrawn="1"/>
        </p:nvSpPr>
        <p:spPr>
          <a:xfrm>
            <a:off x="396000" y="4764089"/>
            <a:ext cx="912109" cy="138499"/>
          </a:xfrm>
          <a:prstGeom prst="rect">
            <a:avLst/>
          </a:prstGeom>
          <a:noFill/>
        </p:spPr>
        <p:txBody>
          <a:bodyPr wrap="none" lIns="0" tIns="0" rIns="0" bIns="0" rtlCol="0" anchor="b">
            <a:spAutoFit/>
          </a:bodyPr>
          <a:lstStyle/>
          <a:p>
            <a:pPr algn="l"/>
            <a:r>
              <a:rPr lang="en-US" altLang="ja-JP" sz="900" b="0" i="0" dirty="0">
                <a:solidFill>
                  <a:schemeClr val="tx1">
                    <a:lumMod val="50000"/>
                    <a:lumOff val="50000"/>
                  </a:schemeClr>
                </a:solidFill>
                <a:latin typeface="Arial" panose="020B0604020202020204" pitchFamily="34" charset="0"/>
                <a:cs typeface="Arial" panose="020B0604020202020204" pitchFamily="34" charset="0"/>
              </a:rPr>
              <a:t>© NTT, Inc.  2025</a:t>
            </a:r>
          </a:p>
        </p:txBody>
      </p:sp>
      <p:pic>
        <p:nvPicPr>
          <p:cNvPr id="9" name="図 8" descr="ロゴ&#10;&#10;AI 生成コンテンツは誤りを含む可能性があります。">
            <a:extLst>
              <a:ext uri="{FF2B5EF4-FFF2-40B4-BE49-F238E27FC236}">
                <a16:creationId xmlns:a16="http://schemas.microsoft.com/office/drawing/2014/main" id="{B8C6F3A0-8868-28DE-7273-6A502F6E7D1F}"/>
              </a:ext>
            </a:extLst>
          </p:cNvPr>
          <p:cNvPicPr>
            <a:picLocks noChangeAspect="1"/>
          </p:cNvPicPr>
          <p:nvPr userDrawn="1"/>
        </p:nvPicPr>
        <p:blipFill>
          <a:blip r:embed="rId2"/>
          <a:stretch>
            <a:fillRect/>
          </a:stretch>
        </p:blipFill>
        <p:spPr>
          <a:xfrm>
            <a:off x="7650000" y="180000"/>
            <a:ext cx="1260000" cy="495871"/>
          </a:xfrm>
          <a:prstGeom prst="rect">
            <a:avLst/>
          </a:prstGeom>
        </p:spPr>
      </p:pic>
    </p:spTree>
    <p:extLst>
      <p:ext uri="{BB962C8B-B14F-4D97-AF65-F5344CB8AC3E}">
        <p14:creationId xmlns:p14="http://schemas.microsoft.com/office/powerpoint/2010/main" val="3372369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8-2_ロゴのみ-ページ番号なし(青)">
    <p:bg>
      <p:bgPr>
        <a:solidFill>
          <a:schemeClr val="accent2"/>
        </a:solidFill>
        <a:effectLst/>
      </p:bgPr>
    </p:bg>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87008527-D19B-671A-9421-123B1A7D78B8}"/>
              </a:ext>
            </a:extLst>
          </p:cNvPr>
          <p:cNvSpPr txBox="1"/>
          <p:nvPr userDrawn="1"/>
        </p:nvSpPr>
        <p:spPr>
          <a:xfrm>
            <a:off x="396000" y="4764089"/>
            <a:ext cx="912109" cy="138499"/>
          </a:xfrm>
          <a:prstGeom prst="rect">
            <a:avLst/>
          </a:prstGeom>
          <a:noFill/>
        </p:spPr>
        <p:txBody>
          <a:bodyPr wrap="none" lIns="0" tIns="0" rIns="0" bIns="0" rtlCol="0" anchor="b">
            <a:spAutoFit/>
          </a:bodyPr>
          <a:lstStyle/>
          <a:p>
            <a:pPr algn="l"/>
            <a:r>
              <a:rPr lang="en-US" altLang="ja-JP" sz="900" b="0" i="0" dirty="0">
                <a:solidFill>
                  <a:schemeClr val="tx1">
                    <a:lumMod val="50000"/>
                    <a:lumOff val="50000"/>
                  </a:schemeClr>
                </a:solidFill>
                <a:latin typeface="Arial" panose="020B0604020202020204" pitchFamily="34" charset="0"/>
                <a:cs typeface="Arial" panose="020B0604020202020204" pitchFamily="34" charset="0"/>
              </a:rPr>
              <a:t>© NTT, Inc.  2025</a:t>
            </a:r>
          </a:p>
        </p:txBody>
      </p:sp>
      <p:pic>
        <p:nvPicPr>
          <p:cNvPr id="9" name="図 8" descr="挿絵, 抽象 が含まれている画像&#10;&#10;AI 生成コンテンツは誤りを含む可能性があります。">
            <a:extLst>
              <a:ext uri="{FF2B5EF4-FFF2-40B4-BE49-F238E27FC236}">
                <a16:creationId xmlns:a16="http://schemas.microsoft.com/office/drawing/2014/main" id="{DB1FBD74-EEDB-BDD0-7591-AA8EBD4459C6}"/>
              </a:ext>
            </a:extLst>
          </p:cNvPr>
          <p:cNvPicPr>
            <a:picLocks noChangeAspect="1"/>
          </p:cNvPicPr>
          <p:nvPr userDrawn="1"/>
        </p:nvPicPr>
        <p:blipFill>
          <a:blip r:embed="rId2"/>
          <a:stretch>
            <a:fillRect/>
          </a:stretch>
        </p:blipFill>
        <p:spPr>
          <a:xfrm>
            <a:off x="7650000" y="180000"/>
            <a:ext cx="1260000" cy="495871"/>
          </a:xfrm>
          <a:prstGeom prst="rect">
            <a:avLst/>
          </a:prstGeom>
        </p:spPr>
      </p:pic>
    </p:spTree>
    <p:extLst>
      <p:ext uri="{BB962C8B-B14F-4D97-AF65-F5344CB8AC3E}">
        <p14:creationId xmlns:p14="http://schemas.microsoft.com/office/powerpoint/2010/main" val="98623982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nd-1">
    <p:spTree>
      <p:nvGrpSpPr>
        <p:cNvPr id="1" name=""/>
        <p:cNvGrpSpPr/>
        <p:nvPr/>
      </p:nvGrpSpPr>
      <p:grpSpPr>
        <a:xfrm>
          <a:off x="0" y="0"/>
          <a:ext cx="0" cy="0"/>
          <a:chOff x="0" y="0"/>
          <a:chExt cx="0" cy="0"/>
        </a:xfrm>
      </p:grpSpPr>
      <p:pic>
        <p:nvPicPr>
          <p:cNvPr id="3" name="図 2" descr="黒い背景に白い文字がある&#10;&#10;AI 生成コンテンツは誤りを含む可能性があります。">
            <a:extLst>
              <a:ext uri="{FF2B5EF4-FFF2-40B4-BE49-F238E27FC236}">
                <a16:creationId xmlns:a16="http://schemas.microsoft.com/office/drawing/2014/main" id="{CCE52FDB-3B0F-EB7B-DB0A-CA3747A4FEEF}"/>
              </a:ext>
            </a:extLst>
          </p:cNvPr>
          <p:cNvPicPr>
            <a:picLocks noChangeAspect="1"/>
          </p:cNvPicPr>
          <p:nvPr userDrawn="1"/>
        </p:nvPicPr>
        <p:blipFill>
          <a:blip r:embed="rId2"/>
          <a:stretch>
            <a:fillRect/>
          </a:stretch>
        </p:blipFill>
        <p:spPr>
          <a:xfrm>
            <a:off x="971550" y="1854200"/>
            <a:ext cx="7200900" cy="1435100"/>
          </a:xfrm>
          <a:prstGeom prst="rect">
            <a:avLst/>
          </a:prstGeom>
        </p:spPr>
      </p:pic>
    </p:spTree>
    <p:extLst>
      <p:ext uri="{BB962C8B-B14F-4D97-AF65-F5344CB8AC3E}">
        <p14:creationId xmlns:p14="http://schemas.microsoft.com/office/powerpoint/2010/main" val="73868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_タイトルスライド（青）">
    <p:bg>
      <p:bgPr>
        <a:solidFill>
          <a:schemeClr val="accent2"/>
        </a:solidFill>
        <a:effectLst/>
      </p:bgPr>
    </p:bg>
    <p:spTree>
      <p:nvGrpSpPr>
        <p:cNvPr id="1" name=""/>
        <p:cNvGrpSpPr/>
        <p:nvPr/>
      </p:nvGrpSpPr>
      <p:grpSpPr>
        <a:xfrm>
          <a:off x="0" y="0"/>
          <a:ext cx="0" cy="0"/>
          <a:chOff x="0" y="0"/>
          <a:chExt cx="0" cy="0"/>
        </a:xfrm>
      </p:grpSpPr>
      <p:pic>
        <p:nvPicPr>
          <p:cNvPr id="3" name="図 2" descr="挿絵, 抽象 が含まれている画像&#10;&#10;AI 生成コンテンツは誤りを含む可能性があります。">
            <a:extLst>
              <a:ext uri="{FF2B5EF4-FFF2-40B4-BE49-F238E27FC236}">
                <a16:creationId xmlns:a16="http://schemas.microsoft.com/office/drawing/2014/main" id="{33BA72DF-71F9-A951-8854-843E5153FDE7}"/>
              </a:ext>
            </a:extLst>
          </p:cNvPr>
          <p:cNvPicPr>
            <a:picLocks noChangeAspect="1"/>
          </p:cNvPicPr>
          <p:nvPr userDrawn="1"/>
        </p:nvPicPr>
        <p:blipFill>
          <a:blip r:embed="rId2"/>
          <a:stretch>
            <a:fillRect/>
          </a:stretch>
        </p:blipFill>
        <p:spPr>
          <a:xfrm>
            <a:off x="90876" y="212476"/>
            <a:ext cx="2484000" cy="977574"/>
          </a:xfrm>
          <a:prstGeom prst="rect">
            <a:avLst/>
          </a:prstGeom>
        </p:spPr>
      </p:pic>
      <p:sp>
        <p:nvSpPr>
          <p:cNvPr id="9" name="Title 7">
            <a:extLst>
              <a:ext uri="{FF2B5EF4-FFF2-40B4-BE49-F238E27FC236}">
                <a16:creationId xmlns:a16="http://schemas.microsoft.com/office/drawing/2014/main" id="{8EF22920-9033-8F34-3F81-AF3DCFCE5820}"/>
              </a:ext>
            </a:extLst>
          </p:cNvPr>
          <p:cNvSpPr>
            <a:spLocks noGrp="1"/>
          </p:cNvSpPr>
          <p:nvPr>
            <p:ph type="title" hasCustomPrompt="1"/>
          </p:nvPr>
        </p:nvSpPr>
        <p:spPr>
          <a:xfrm>
            <a:off x="1119642" y="1570920"/>
            <a:ext cx="7632000" cy="1439863"/>
          </a:xfrm>
          <a:prstGeom prst="rect">
            <a:avLst/>
          </a:prstGeom>
        </p:spPr>
        <p:txBody>
          <a:bodyPr lIns="0" tIns="0" rIns="0" bIns="0" anchor="b"/>
          <a:lstStyle>
            <a:lvl1pPr algn="l">
              <a:lnSpc>
                <a:spcPct val="100000"/>
              </a:lnSpc>
              <a:spcBef>
                <a:spcPts val="0"/>
              </a:spcBef>
              <a:spcAft>
                <a:spcPts val="0"/>
              </a:spcAft>
              <a:defRPr sz="4400" b="1" i="0">
                <a:solidFill>
                  <a:schemeClr val="bg1"/>
                </a:solidFill>
                <a:latin typeface="Arial" panose="020B0604020202020204" pitchFamily="34" charset="0"/>
                <a:ea typeface="メイリオ" panose="020B0604030504040204" pitchFamily="50" charset="-128"/>
                <a:cs typeface="Arial" panose="020B0604020202020204" pitchFamily="34" charset="0"/>
              </a:defRPr>
            </a:lvl1pPr>
          </a:lstStyle>
          <a:p>
            <a:r>
              <a:rPr lang="ja-JP" altLang="en-US"/>
              <a:t>表紙タイトル</a:t>
            </a:r>
            <a:r>
              <a:rPr lang="en-US" altLang="ja-JP" dirty="0"/>
              <a:t>2</a:t>
            </a:r>
            <a:r>
              <a:rPr lang="ja-JP" altLang="en-US"/>
              <a:t>行まで</a:t>
            </a:r>
            <a:endParaRPr lang="en-GB" dirty="0"/>
          </a:p>
        </p:txBody>
      </p:sp>
      <p:sp>
        <p:nvSpPr>
          <p:cNvPr id="10" name="Text Placeholder 9">
            <a:extLst>
              <a:ext uri="{FF2B5EF4-FFF2-40B4-BE49-F238E27FC236}">
                <a16:creationId xmlns:a16="http://schemas.microsoft.com/office/drawing/2014/main" id="{C1B0A4D4-5C26-C0A0-6DDF-F0E09E5F1192}"/>
              </a:ext>
            </a:extLst>
          </p:cNvPr>
          <p:cNvSpPr>
            <a:spLocks noGrp="1"/>
          </p:cNvSpPr>
          <p:nvPr>
            <p:ph type="body" sz="quarter" idx="10" hasCustomPrompt="1"/>
          </p:nvPr>
        </p:nvSpPr>
        <p:spPr>
          <a:xfrm>
            <a:off x="1119642" y="3302220"/>
            <a:ext cx="7632000" cy="288000"/>
          </a:xfrm>
          <a:prstGeom prst="rect">
            <a:avLst/>
          </a:prstGeom>
        </p:spPr>
        <p:txBody>
          <a:bodyPr lIns="0" tIns="0" rIns="0" bIns="0" anchor="ctr">
            <a:noAutofit/>
          </a:bodyPr>
          <a:lstStyle>
            <a:lvl1pPr marL="0" indent="0" algn="l">
              <a:lnSpc>
                <a:spcPct val="100000"/>
              </a:lnSpc>
              <a:spcBef>
                <a:spcPts val="0"/>
              </a:spcBef>
              <a:spcAft>
                <a:spcPts val="0"/>
              </a:spcAft>
              <a:buNone/>
              <a:defRPr sz="1800" b="0" i="0" baseline="0">
                <a:solidFill>
                  <a:schemeClr val="bg1"/>
                </a:solidFill>
                <a:latin typeface="+mj-lt"/>
                <a:ea typeface="+mj-ea"/>
                <a:cs typeface="Arial" panose="020B0604020202020204" pitchFamily="34" charset="0"/>
              </a:defRPr>
            </a:lvl1pPr>
          </a:lstStyle>
          <a:p>
            <a:r>
              <a:rPr lang="ja-JP" altLang="en-US"/>
              <a:t>サブタイトルやプレゼンター名など二次情報</a:t>
            </a:r>
          </a:p>
        </p:txBody>
      </p:sp>
      <p:sp>
        <p:nvSpPr>
          <p:cNvPr id="16" name="テキスト プレースホルダー 10">
            <a:extLst>
              <a:ext uri="{FF2B5EF4-FFF2-40B4-BE49-F238E27FC236}">
                <a16:creationId xmlns:a16="http://schemas.microsoft.com/office/drawing/2014/main" id="{57EAE073-97AF-A61A-1906-119AC324E9FE}"/>
              </a:ext>
            </a:extLst>
          </p:cNvPr>
          <p:cNvSpPr>
            <a:spLocks noGrp="1"/>
          </p:cNvSpPr>
          <p:nvPr>
            <p:ph type="body" sz="quarter" idx="12" hasCustomPrompt="1"/>
          </p:nvPr>
        </p:nvSpPr>
        <p:spPr>
          <a:xfrm>
            <a:off x="1119642" y="4019308"/>
            <a:ext cx="2304000" cy="288000"/>
          </a:xfrm>
          <a:prstGeom prst="rect">
            <a:avLst/>
          </a:prstGeom>
        </p:spPr>
        <p:txBody>
          <a:bodyPr lIns="0" tIns="0" rIns="0" bIns="0" anchor="b"/>
          <a:lstStyle>
            <a:lvl1pPr>
              <a:lnSpc>
                <a:spcPct val="100000"/>
              </a:lnSpc>
              <a:spcBef>
                <a:spcPts val="0"/>
              </a:spcBef>
              <a:spcAft>
                <a:spcPts val="0"/>
              </a:spcAft>
              <a:defRPr sz="1200" b="0" i="0">
                <a:solidFill>
                  <a:schemeClr val="bg1"/>
                </a:solidFill>
                <a:latin typeface="Arial" panose="020B0604020202020204" pitchFamily="34" charset="0"/>
                <a:ea typeface="+mj-ea"/>
                <a:cs typeface="Arial" panose="020B0604020202020204" pitchFamily="34" charset="0"/>
              </a:defRPr>
            </a:lvl1pPr>
          </a:lstStyle>
          <a:p>
            <a:pPr lvl="0"/>
            <a:r>
              <a:rPr kumimoji="1" lang="en-US" altLang="ja-JP" dirty="0"/>
              <a:t>2025</a:t>
            </a:r>
            <a:r>
              <a:rPr kumimoji="1" lang="ja-JP" altLang="en-US"/>
              <a:t>年</a:t>
            </a:r>
            <a:r>
              <a:rPr kumimoji="1" lang="en-US" altLang="ja-JP" dirty="0"/>
              <a:t> 7</a:t>
            </a:r>
            <a:r>
              <a:rPr kumimoji="1" lang="ja-JP" altLang="en-US"/>
              <a:t>月</a:t>
            </a:r>
            <a:r>
              <a:rPr kumimoji="1" lang="en-US" altLang="ja-JP" dirty="0"/>
              <a:t> 1</a:t>
            </a:r>
            <a:r>
              <a:rPr kumimoji="1" lang="ja-JP" altLang="en-US"/>
              <a:t>日</a:t>
            </a:r>
          </a:p>
        </p:txBody>
      </p:sp>
      <p:sp>
        <p:nvSpPr>
          <p:cNvPr id="2" name="テキスト ボックス 1">
            <a:extLst>
              <a:ext uri="{FF2B5EF4-FFF2-40B4-BE49-F238E27FC236}">
                <a16:creationId xmlns:a16="http://schemas.microsoft.com/office/drawing/2014/main" id="{38B0E6A8-0D42-EC47-FFF0-865804A7A951}"/>
              </a:ext>
            </a:extLst>
          </p:cNvPr>
          <p:cNvSpPr txBox="1"/>
          <p:nvPr userDrawn="1"/>
        </p:nvSpPr>
        <p:spPr>
          <a:xfrm>
            <a:off x="1119642" y="4764089"/>
            <a:ext cx="912109" cy="138499"/>
          </a:xfrm>
          <a:prstGeom prst="rect">
            <a:avLst/>
          </a:prstGeom>
          <a:noFill/>
        </p:spPr>
        <p:txBody>
          <a:bodyPr wrap="none" lIns="0" tIns="0" rIns="0" bIns="0" rtlCol="0" anchor="b">
            <a:spAutoFit/>
          </a:bodyPr>
          <a:lstStyle/>
          <a:p>
            <a:pPr algn="l"/>
            <a:r>
              <a:rPr lang="en-US" altLang="ja-JP" sz="900" b="0" i="0" dirty="0">
                <a:solidFill>
                  <a:schemeClr val="bg1"/>
                </a:solidFill>
                <a:latin typeface="Arial" panose="020B0604020202020204" pitchFamily="34" charset="0"/>
                <a:cs typeface="Arial" panose="020B0604020202020204" pitchFamily="34" charset="0"/>
              </a:rPr>
              <a:t>© NTT, Inc.  2025</a:t>
            </a:r>
          </a:p>
        </p:txBody>
      </p:sp>
    </p:spTree>
    <p:extLst>
      <p:ext uri="{BB962C8B-B14F-4D97-AF65-F5344CB8AC3E}">
        <p14:creationId xmlns:p14="http://schemas.microsoft.com/office/powerpoint/2010/main" val="242982385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2">
    <p:spTree>
      <p:nvGrpSpPr>
        <p:cNvPr id="1" name=""/>
        <p:cNvGrpSpPr/>
        <p:nvPr/>
      </p:nvGrpSpPr>
      <p:grpSpPr>
        <a:xfrm>
          <a:off x="0" y="0"/>
          <a:ext cx="0" cy="0"/>
          <a:chOff x="0" y="0"/>
          <a:chExt cx="0" cy="0"/>
        </a:xfrm>
      </p:grpSpPr>
      <p:pic>
        <p:nvPicPr>
          <p:cNvPr id="6" name="図 5" descr="ロゴ&#10;&#10;AI 生成コンテンツは誤りを含む可能性があります。">
            <a:extLst>
              <a:ext uri="{FF2B5EF4-FFF2-40B4-BE49-F238E27FC236}">
                <a16:creationId xmlns:a16="http://schemas.microsoft.com/office/drawing/2014/main" id="{36854C88-A14F-A8BA-F51C-E4718A76893E}"/>
              </a:ext>
            </a:extLst>
          </p:cNvPr>
          <p:cNvPicPr>
            <a:picLocks noChangeAspect="1"/>
          </p:cNvPicPr>
          <p:nvPr userDrawn="1"/>
        </p:nvPicPr>
        <p:blipFill>
          <a:blip r:embed="rId2"/>
          <a:stretch>
            <a:fillRect/>
          </a:stretch>
        </p:blipFill>
        <p:spPr>
          <a:xfrm>
            <a:off x="1535409" y="1379677"/>
            <a:ext cx="6084000" cy="2394345"/>
          </a:xfrm>
          <a:prstGeom prst="rect">
            <a:avLst/>
          </a:prstGeom>
        </p:spPr>
      </p:pic>
    </p:spTree>
    <p:extLst>
      <p:ext uri="{BB962C8B-B14F-4D97-AF65-F5344CB8AC3E}">
        <p14:creationId xmlns:p14="http://schemas.microsoft.com/office/powerpoint/2010/main" val="3510075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02_目次（白）">
    <p:bg bwMode="ltGray">
      <p:bgRef idx="1001">
        <a:schemeClr val="bg1"/>
      </p:bgRef>
    </p:bg>
    <p:spTree>
      <p:nvGrpSpPr>
        <p:cNvPr id="1" name=""/>
        <p:cNvGrpSpPr/>
        <p:nvPr/>
      </p:nvGrpSpPr>
      <p:grpSpPr>
        <a:xfrm>
          <a:off x="0" y="0"/>
          <a:ext cx="0" cy="0"/>
          <a:chOff x="0" y="0"/>
          <a:chExt cx="0" cy="0"/>
        </a:xfrm>
      </p:grpSpPr>
      <p:sp>
        <p:nvSpPr>
          <p:cNvPr id="8" name="Text Placeholder 7"/>
          <p:cNvSpPr>
            <a:spLocks noGrp="1"/>
          </p:cNvSpPr>
          <p:nvPr>
            <p:ph type="body" sz="quarter" idx="10" hasCustomPrompt="1"/>
          </p:nvPr>
        </p:nvSpPr>
        <p:spPr>
          <a:xfrm>
            <a:off x="396000" y="1131888"/>
            <a:ext cx="8352000" cy="3456000"/>
          </a:xfrm>
          <a:prstGeom prst="rect">
            <a:avLst/>
          </a:prstGeom>
        </p:spPr>
        <p:txBody>
          <a:bodyPr vert="horz" lIns="0" tIns="0" rIns="0" bIns="0" anchor="t"/>
          <a:lstStyle>
            <a:lvl1pPr marL="0" marR="0" indent="-576000" algn="l" defTabSz="1219170" rtl="0" eaLnBrk="1" fontAlgn="auto" latinLnBrk="0" hangingPunct="1">
              <a:lnSpc>
                <a:spcPct val="100000"/>
              </a:lnSpc>
              <a:spcBef>
                <a:spcPts val="0"/>
              </a:spcBef>
              <a:spcAft>
                <a:spcPts val="1200"/>
              </a:spcAft>
              <a:buClrTx/>
              <a:buSzTx/>
              <a:buFont typeface="+mj-lt"/>
              <a:buAutoNum type="arabicPeriod"/>
              <a:tabLst/>
              <a:defRPr kumimoji="1" lang="en-US" sz="2800" b="0" kern="1200" baseline="0" dirty="0">
                <a:solidFill>
                  <a:schemeClr val="accent2"/>
                </a:solidFill>
                <a:latin typeface="+mj-lt"/>
                <a:ea typeface="+mj-ea"/>
                <a:cs typeface="Meiryo" panose="020B0604030504040204" pitchFamily="34" charset="-128"/>
              </a:defRPr>
            </a:lvl1pPr>
          </a:lstStyle>
          <a:p>
            <a:pPr lvl="0"/>
            <a:r>
              <a:rPr lang="en-US" dirty="0" err="1"/>
              <a:t>クリックしてテキストを入力</a:t>
            </a:r>
            <a:endParaRPr lang="en-US" dirty="0"/>
          </a:p>
        </p:txBody>
      </p:sp>
      <p:pic>
        <p:nvPicPr>
          <p:cNvPr id="6" name="図 5" descr="ロゴ&#10;&#10;AI 生成コンテンツは誤りを含む可能性があります。">
            <a:extLst>
              <a:ext uri="{FF2B5EF4-FFF2-40B4-BE49-F238E27FC236}">
                <a16:creationId xmlns:a16="http://schemas.microsoft.com/office/drawing/2014/main" id="{E5A35A92-7A53-4109-6D98-3DC71590F7D7}"/>
              </a:ext>
            </a:extLst>
          </p:cNvPr>
          <p:cNvPicPr>
            <a:picLocks noChangeAspect="1"/>
          </p:cNvPicPr>
          <p:nvPr userDrawn="1"/>
        </p:nvPicPr>
        <p:blipFill>
          <a:blip r:embed="rId2"/>
          <a:stretch>
            <a:fillRect/>
          </a:stretch>
        </p:blipFill>
        <p:spPr>
          <a:xfrm>
            <a:off x="7650000" y="180000"/>
            <a:ext cx="1260000" cy="495871"/>
          </a:xfrm>
          <a:prstGeom prst="rect">
            <a:avLst/>
          </a:prstGeom>
        </p:spPr>
      </p:pic>
      <p:sp>
        <p:nvSpPr>
          <p:cNvPr id="9" name="Slide Number Placeholder 5">
            <a:extLst>
              <a:ext uri="{FF2B5EF4-FFF2-40B4-BE49-F238E27FC236}">
                <a16:creationId xmlns:a16="http://schemas.microsoft.com/office/drawing/2014/main" id="{2ECF532C-7297-4E4A-F0B7-89E7E84D6E83}"/>
              </a:ext>
            </a:extLst>
          </p:cNvPr>
          <p:cNvSpPr txBox="1">
            <a:spLocks/>
          </p:cNvSpPr>
          <p:nvPr userDrawn="1"/>
        </p:nvSpPr>
        <p:spPr>
          <a:xfrm>
            <a:off x="8280000" y="4770000"/>
            <a:ext cx="576000" cy="144000"/>
          </a:xfrm>
          <a:prstGeom prst="rect">
            <a:avLst/>
          </a:prstGeom>
        </p:spPr>
        <p:txBody>
          <a:bodyPr vert="horz" lIns="91440" tIns="45720" rIns="91440" bIns="45720" rtlCol="0" anchor="ctr"/>
          <a:lstStyle>
            <a:defPPr>
              <a:defRPr lang="en-US"/>
            </a:defPPr>
            <a:lvl1pPr algn="r"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4EAF112-79CC-B34F-94BA-BFC7F71A8BCC}" type="slidenum">
              <a:rPr kumimoji="0" lang="en-US" sz="1400" b="0" i="0" u="none" strike="noStrike" kern="1200" cap="none" spc="0" normalizeH="0" baseline="0" noProof="0" smtClean="0">
                <a:ln>
                  <a:noFill/>
                </a:ln>
                <a:solidFill>
                  <a:schemeClr val="accent2"/>
                </a:solidFill>
                <a:effectLst/>
                <a:uLnTx/>
                <a:uFillTx/>
                <a:latin typeface="Arial" panose="020B0604020202020204" pitchFamily="34" charset="0"/>
                <a:ea typeface="ＭＳ Ｐゴシック"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dirty="0">
              <a:ln>
                <a:noFill/>
              </a:ln>
              <a:solidFill>
                <a:schemeClr val="accent2"/>
              </a:solidFill>
              <a:effectLst/>
              <a:uLnTx/>
              <a:uFillTx/>
              <a:latin typeface="Arial" panose="020B0604020202020204" pitchFamily="34" charset="0"/>
              <a:ea typeface="ＭＳ Ｐゴシック" charset="0"/>
              <a:cs typeface="Arial" panose="020B0604020202020204" pitchFamily="34" charset="0"/>
            </a:endParaRPr>
          </a:p>
        </p:txBody>
      </p:sp>
      <p:sp>
        <p:nvSpPr>
          <p:cNvPr id="2" name="テキスト ボックス 1">
            <a:extLst>
              <a:ext uri="{FF2B5EF4-FFF2-40B4-BE49-F238E27FC236}">
                <a16:creationId xmlns:a16="http://schemas.microsoft.com/office/drawing/2014/main" id="{7A84CCB9-140D-0729-77AF-F716C0AF9DFA}"/>
              </a:ext>
            </a:extLst>
          </p:cNvPr>
          <p:cNvSpPr txBox="1"/>
          <p:nvPr userDrawn="1"/>
        </p:nvSpPr>
        <p:spPr>
          <a:xfrm>
            <a:off x="396000" y="4764089"/>
            <a:ext cx="912109" cy="138499"/>
          </a:xfrm>
          <a:prstGeom prst="rect">
            <a:avLst/>
          </a:prstGeom>
          <a:noFill/>
        </p:spPr>
        <p:txBody>
          <a:bodyPr wrap="none" lIns="0" tIns="0" rIns="0" bIns="0" rtlCol="0" anchor="b">
            <a:spAutoFit/>
          </a:bodyPr>
          <a:lstStyle/>
          <a:p>
            <a:pPr algn="l"/>
            <a:r>
              <a:rPr lang="en-US" altLang="ja-JP" sz="900" b="0" i="0" dirty="0">
                <a:solidFill>
                  <a:schemeClr val="tx1">
                    <a:lumMod val="50000"/>
                    <a:lumOff val="50000"/>
                  </a:schemeClr>
                </a:solidFill>
                <a:latin typeface="Arial" panose="020B0604020202020204" pitchFamily="34" charset="0"/>
                <a:cs typeface="Arial" panose="020B0604020202020204" pitchFamily="34" charset="0"/>
              </a:rPr>
              <a:t>© NTT, Inc.  2025</a:t>
            </a:r>
          </a:p>
        </p:txBody>
      </p:sp>
      <p:sp>
        <p:nvSpPr>
          <p:cNvPr id="3" name="Title 1">
            <a:extLst>
              <a:ext uri="{FF2B5EF4-FFF2-40B4-BE49-F238E27FC236}">
                <a16:creationId xmlns:a16="http://schemas.microsoft.com/office/drawing/2014/main" id="{C27A7CCB-FBC6-093C-6CEA-48AC22BE0407}"/>
              </a:ext>
            </a:extLst>
          </p:cNvPr>
          <p:cNvSpPr>
            <a:spLocks noGrp="1"/>
          </p:cNvSpPr>
          <p:nvPr>
            <p:ph type="title" hasCustomPrompt="1"/>
          </p:nvPr>
        </p:nvSpPr>
        <p:spPr>
          <a:xfrm>
            <a:off x="396000" y="288000"/>
            <a:ext cx="6768000" cy="432000"/>
          </a:xfrm>
          <a:prstGeom prst="rect">
            <a:avLst/>
          </a:prstGeom>
        </p:spPr>
        <p:txBody>
          <a:bodyPr lIns="0" tIns="0" rIns="0" bIns="0" anchor="t"/>
          <a:lstStyle>
            <a:lvl1pPr>
              <a:lnSpc>
                <a:spcPct val="100000"/>
              </a:lnSpc>
              <a:spcBef>
                <a:spcPts val="0"/>
              </a:spcBef>
              <a:spcAft>
                <a:spcPts val="0"/>
              </a:spcAft>
              <a:defRPr sz="2800" b="1" i="0" baseline="0">
                <a:solidFill>
                  <a:schemeClr val="accent2"/>
                </a:solidFill>
                <a:latin typeface="+mj-lt"/>
                <a:ea typeface="メイリオ" panose="020B0604030504040204" pitchFamily="50" charset="-128"/>
                <a:cs typeface="Arial" panose="020B0604020202020204" pitchFamily="34" charset="0"/>
              </a:defRPr>
            </a:lvl1pPr>
          </a:lstStyle>
          <a:p>
            <a:r>
              <a:rPr lang="ja-JP" altLang="en-US"/>
              <a:t>目次</a:t>
            </a:r>
            <a:endParaRPr lang="en-ZA" dirty="0"/>
          </a:p>
        </p:txBody>
      </p:sp>
    </p:spTree>
    <p:extLst>
      <p:ext uri="{BB962C8B-B14F-4D97-AF65-F5344CB8AC3E}">
        <p14:creationId xmlns:p14="http://schemas.microsoft.com/office/powerpoint/2010/main" val="341539910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02_目次（青）">
    <p:bg bwMode="ltGray">
      <p:bgPr>
        <a:solidFill>
          <a:schemeClr val="accent2"/>
        </a:solidFill>
        <a:effectLst/>
      </p:bgPr>
    </p:bg>
    <p:spTree>
      <p:nvGrpSpPr>
        <p:cNvPr id="1" name=""/>
        <p:cNvGrpSpPr/>
        <p:nvPr/>
      </p:nvGrpSpPr>
      <p:grpSpPr>
        <a:xfrm>
          <a:off x="0" y="0"/>
          <a:ext cx="0" cy="0"/>
          <a:chOff x="0" y="0"/>
          <a:chExt cx="0" cy="0"/>
        </a:xfrm>
      </p:grpSpPr>
      <p:sp>
        <p:nvSpPr>
          <p:cNvPr id="30" name="Slide Number Placeholder 5">
            <a:extLst>
              <a:ext uri="{FF2B5EF4-FFF2-40B4-BE49-F238E27FC236}">
                <a16:creationId xmlns:a16="http://schemas.microsoft.com/office/drawing/2014/main" id="{26B1200E-B33E-B5E2-7778-E43C17C87106}"/>
              </a:ext>
            </a:extLst>
          </p:cNvPr>
          <p:cNvSpPr txBox="1">
            <a:spLocks/>
          </p:cNvSpPr>
          <p:nvPr userDrawn="1"/>
        </p:nvSpPr>
        <p:spPr>
          <a:xfrm>
            <a:off x="8280000" y="4770000"/>
            <a:ext cx="576000" cy="144000"/>
          </a:xfrm>
          <a:prstGeom prst="rect">
            <a:avLst/>
          </a:prstGeom>
        </p:spPr>
        <p:txBody>
          <a:bodyPr vert="horz" lIns="91440" tIns="45720" rIns="91440" bIns="45720" rtlCol="0" anchor="ctr"/>
          <a:lstStyle>
            <a:defPPr>
              <a:defRPr lang="en-US"/>
            </a:defPPr>
            <a:lvl1pPr algn="r"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4EAF112-79CC-B34F-94BA-BFC7F71A8BCC}" type="slidenum">
              <a:rPr kumimoji="0" lang="en-US" sz="1400" b="0" i="0" u="none" strike="noStrike" kern="1200" cap="none" spc="0" normalizeH="0" baseline="0" noProof="0" smtClean="0">
                <a:ln>
                  <a:noFill/>
                </a:ln>
                <a:solidFill>
                  <a:schemeClr val="bg1"/>
                </a:solidFill>
                <a:effectLst/>
                <a:uLnTx/>
                <a:uFillTx/>
                <a:latin typeface="Arial" panose="020B0604020202020204" pitchFamily="34" charset="0"/>
                <a:ea typeface="ＭＳ Ｐゴシック"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dirty="0">
              <a:ln>
                <a:noFill/>
              </a:ln>
              <a:solidFill>
                <a:schemeClr val="bg1"/>
              </a:solidFill>
              <a:effectLst/>
              <a:uLnTx/>
              <a:uFillTx/>
              <a:latin typeface="Arial" panose="020B0604020202020204" pitchFamily="34" charset="0"/>
              <a:ea typeface="ＭＳ Ｐゴシック" charset="0"/>
              <a:cs typeface="Arial" panose="020B0604020202020204" pitchFamily="34" charset="0"/>
            </a:endParaRPr>
          </a:p>
        </p:txBody>
      </p:sp>
      <p:pic>
        <p:nvPicPr>
          <p:cNvPr id="32" name="図 31" descr="挿絵, 抽象 が含まれている画像&#10;&#10;AI 生成コンテンツは誤りを含む可能性があります。">
            <a:extLst>
              <a:ext uri="{FF2B5EF4-FFF2-40B4-BE49-F238E27FC236}">
                <a16:creationId xmlns:a16="http://schemas.microsoft.com/office/drawing/2014/main" id="{7C177D9B-23A1-37BB-72B3-63AF63B7B647}"/>
              </a:ext>
            </a:extLst>
          </p:cNvPr>
          <p:cNvPicPr>
            <a:picLocks noChangeAspect="1"/>
          </p:cNvPicPr>
          <p:nvPr userDrawn="1"/>
        </p:nvPicPr>
        <p:blipFill>
          <a:blip r:embed="rId2"/>
          <a:stretch>
            <a:fillRect/>
          </a:stretch>
        </p:blipFill>
        <p:spPr>
          <a:xfrm>
            <a:off x="7650000" y="180000"/>
            <a:ext cx="1260000" cy="495871"/>
          </a:xfrm>
          <a:prstGeom prst="rect">
            <a:avLst/>
          </a:prstGeom>
        </p:spPr>
      </p:pic>
      <p:sp>
        <p:nvSpPr>
          <p:cNvPr id="18" name="Text Placeholder 7">
            <a:extLst>
              <a:ext uri="{FF2B5EF4-FFF2-40B4-BE49-F238E27FC236}">
                <a16:creationId xmlns:a16="http://schemas.microsoft.com/office/drawing/2014/main" id="{43547EAA-38A2-1C30-09A8-1EAA744B9B34}"/>
              </a:ext>
            </a:extLst>
          </p:cNvPr>
          <p:cNvSpPr>
            <a:spLocks noGrp="1"/>
          </p:cNvSpPr>
          <p:nvPr>
            <p:ph type="body" sz="quarter" idx="10" hasCustomPrompt="1"/>
          </p:nvPr>
        </p:nvSpPr>
        <p:spPr>
          <a:xfrm>
            <a:off x="396000" y="1131888"/>
            <a:ext cx="8352000" cy="3456000"/>
          </a:xfrm>
          <a:prstGeom prst="rect">
            <a:avLst/>
          </a:prstGeom>
        </p:spPr>
        <p:txBody>
          <a:bodyPr vert="horz" lIns="0" tIns="0" rIns="0" bIns="0" anchor="t"/>
          <a:lstStyle>
            <a:lvl1pPr marL="0" marR="0" indent="-576000" algn="l" defTabSz="1219170" rtl="0" eaLnBrk="1" fontAlgn="auto" latinLnBrk="0" hangingPunct="1">
              <a:lnSpc>
                <a:spcPct val="100000"/>
              </a:lnSpc>
              <a:spcBef>
                <a:spcPts val="0"/>
              </a:spcBef>
              <a:spcAft>
                <a:spcPts val="1200"/>
              </a:spcAft>
              <a:buClrTx/>
              <a:buSzTx/>
              <a:buFont typeface="+mj-lt"/>
              <a:buAutoNum type="arabicPeriod"/>
              <a:tabLst/>
              <a:defRPr kumimoji="1" lang="en-US" sz="2800" b="0" kern="1200" baseline="0" dirty="0">
                <a:solidFill>
                  <a:schemeClr val="bg1"/>
                </a:solidFill>
                <a:latin typeface="+mj-lt"/>
                <a:ea typeface="+mj-ea"/>
                <a:cs typeface="Meiryo" panose="020B0604030504040204" pitchFamily="34" charset="-128"/>
              </a:defRPr>
            </a:lvl1pPr>
          </a:lstStyle>
          <a:p>
            <a:pPr lvl="0"/>
            <a:r>
              <a:rPr lang="en-US" dirty="0" err="1"/>
              <a:t>クリックしてテキストを入力</a:t>
            </a:r>
            <a:endParaRPr lang="en-US" dirty="0"/>
          </a:p>
        </p:txBody>
      </p:sp>
      <p:sp>
        <p:nvSpPr>
          <p:cNvPr id="24" name="Title 1">
            <a:extLst>
              <a:ext uri="{FF2B5EF4-FFF2-40B4-BE49-F238E27FC236}">
                <a16:creationId xmlns:a16="http://schemas.microsoft.com/office/drawing/2014/main" id="{02291167-BF3C-D292-2F2A-29C397114D4A}"/>
              </a:ext>
            </a:extLst>
          </p:cNvPr>
          <p:cNvSpPr>
            <a:spLocks noGrp="1"/>
          </p:cNvSpPr>
          <p:nvPr>
            <p:ph type="title" hasCustomPrompt="1"/>
          </p:nvPr>
        </p:nvSpPr>
        <p:spPr>
          <a:xfrm>
            <a:off x="396000" y="288000"/>
            <a:ext cx="6768000" cy="432000"/>
          </a:xfrm>
          <a:prstGeom prst="rect">
            <a:avLst/>
          </a:prstGeom>
        </p:spPr>
        <p:txBody>
          <a:bodyPr lIns="0" tIns="0" rIns="0" bIns="0" anchor="t"/>
          <a:lstStyle>
            <a:lvl1pPr>
              <a:lnSpc>
                <a:spcPct val="100000"/>
              </a:lnSpc>
              <a:spcBef>
                <a:spcPts val="0"/>
              </a:spcBef>
              <a:spcAft>
                <a:spcPts val="0"/>
              </a:spcAft>
              <a:defRPr sz="2800" b="1" i="0">
                <a:solidFill>
                  <a:schemeClr val="bg1"/>
                </a:solidFill>
                <a:latin typeface="Arial" panose="020B0604020202020204" pitchFamily="34" charset="0"/>
                <a:ea typeface="メイリオ" panose="020B0604030504040204" pitchFamily="50" charset="-128"/>
                <a:cs typeface="Arial" panose="020B0604020202020204" pitchFamily="34" charset="0"/>
              </a:defRPr>
            </a:lvl1pPr>
          </a:lstStyle>
          <a:p>
            <a:r>
              <a:rPr lang="ja-JP" altLang="en-US"/>
              <a:t>目次</a:t>
            </a:r>
            <a:endParaRPr lang="en-ZA" dirty="0"/>
          </a:p>
        </p:txBody>
      </p:sp>
      <p:sp>
        <p:nvSpPr>
          <p:cNvPr id="39" name="テキスト ボックス 38">
            <a:extLst>
              <a:ext uri="{FF2B5EF4-FFF2-40B4-BE49-F238E27FC236}">
                <a16:creationId xmlns:a16="http://schemas.microsoft.com/office/drawing/2014/main" id="{7FADE7A8-36ED-80DA-9641-8DF23893AEBC}"/>
              </a:ext>
            </a:extLst>
          </p:cNvPr>
          <p:cNvSpPr txBox="1"/>
          <p:nvPr userDrawn="1"/>
        </p:nvSpPr>
        <p:spPr>
          <a:xfrm>
            <a:off x="396000" y="4764089"/>
            <a:ext cx="912109" cy="138499"/>
          </a:xfrm>
          <a:prstGeom prst="rect">
            <a:avLst/>
          </a:prstGeom>
          <a:noFill/>
        </p:spPr>
        <p:txBody>
          <a:bodyPr wrap="none" lIns="0" tIns="0" rIns="0" bIns="0" rtlCol="0" anchor="b">
            <a:spAutoFit/>
          </a:bodyPr>
          <a:lstStyle/>
          <a:p>
            <a:pPr algn="l"/>
            <a:r>
              <a:rPr lang="en-US" altLang="ja-JP" sz="900" b="0" i="0" dirty="0">
                <a:solidFill>
                  <a:schemeClr val="bg1"/>
                </a:solidFill>
                <a:latin typeface="Arial" panose="020B0604020202020204" pitchFamily="34" charset="0"/>
                <a:cs typeface="Arial" panose="020B0604020202020204" pitchFamily="34" charset="0"/>
              </a:rPr>
              <a:t>© NTT, Inc.  2025</a:t>
            </a:r>
          </a:p>
        </p:txBody>
      </p:sp>
    </p:spTree>
    <p:extLst>
      <p:ext uri="{BB962C8B-B14F-4D97-AF65-F5344CB8AC3E}">
        <p14:creationId xmlns:p14="http://schemas.microsoft.com/office/powerpoint/2010/main" val="882549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03_セクション見出し（白）">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96000" y="2269425"/>
            <a:ext cx="8352000" cy="615553"/>
          </a:xfrm>
          <a:prstGeom prst="rect">
            <a:avLst/>
          </a:prstGeom>
        </p:spPr>
        <p:txBody>
          <a:bodyPr lIns="0" tIns="0" rIns="0" bIns="0" anchor="ctr">
            <a:noAutofit/>
          </a:bodyPr>
          <a:lstStyle>
            <a:lvl1pPr>
              <a:lnSpc>
                <a:spcPct val="100000"/>
              </a:lnSpc>
              <a:spcBef>
                <a:spcPts val="0"/>
              </a:spcBef>
              <a:spcAft>
                <a:spcPts val="0"/>
              </a:spcAft>
              <a:defRPr sz="4000" b="1" i="0">
                <a:solidFill>
                  <a:schemeClr val="accent2"/>
                </a:solidFill>
                <a:latin typeface="Arial" panose="020B0604020202020204" pitchFamily="34" charset="0"/>
                <a:ea typeface="メイリオ" panose="020B0604030504040204" pitchFamily="50" charset="-128"/>
                <a:cs typeface="Arial" panose="020B0604020202020204" pitchFamily="34" charset="0"/>
              </a:defRPr>
            </a:lvl1pPr>
          </a:lstStyle>
          <a:p>
            <a:r>
              <a:rPr lang="ja-JP" altLang="en-US" dirty="0"/>
              <a:t>セクション見出し</a:t>
            </a:r>
            <a:endParaRPr lang="en-ZA" dirty="0"/>
          </a:p>
        </p:txBody>
      </p:sp>
      <p:sp>
        <p:nvSpPr>
          <p:cNvPr id="8" name="テキスト ボックス 7">
            <a:extLst>
              <a:ext uri="{FF2B5EF4-FFF2-40B4-BE49-F238E27FC236}">
                <a16:creationId xmlns:a16="http://schemas.microsoft.com/office/drawing/2014/main" id="{2588AB61-478E-5ECB-B0E2-60CCA1817466}"/>
              </a:ext>
            </a:extLst>
          </p:cNvPr>
          <p:cNvSpPr txBox="1"/>
          <p:nvPr userDrawn="1"/>
        </p:nvSpPr>
        <p:spPr>
          <a:xfrm>
            <a:off x="396000" y="4764089"/>
            <a:ext cx="912109" cy="138499"/>
          </a:xfrm>
          <a:prstGeom prst="rect">
            <a:avLst/>
          </a:prstGeom>
          <a:noFill/>
        </p:spPr>
        <p:txBody>
          <a:bodyPr wrap="none" lIns="0" tIns="0" rIns="0" bIns="0" rtlCol="0" anchor="b">
            <a:spAutoFit/>
          </a:bodyPr>
          <a:lstStyle/>
          <a:p>
            <a:pPr algn="l"/>
            <a:r>
              <a:rPr lang="en-US" altLang="ja-JP" sz="900" b="0" i="0" dirty="0">
                <a:solidFill>
                  <a:schemeClr val="tx1">
                    <a:lumMod val="50000"/>
                    <a:lumOff val="50000"/>
                  </a:schemeClr>
                </a:solidFill>
                <a:latin typeface="Arial" panose="020B0604020202020204" pitchFamily="34" charset="0"/>
                <a:cs typeface="Arial" panose="020B0604020202020204" pitchFamily="34" charset="0"/>
              </a:rPr>
              <a:t>© NTT, Inc.  2025</a:t>
            </a:r>
          </a:p>
        </p:txBody>
      </p:sp>
      <p:pic>
        <p:nvPicPr>
          <p:cNvPr id="12" name="図 11" descr="ロゴ&#10;&#10;AI 生成コンテンツは誤りを含む可能性があります。">
            <a:extLst>
              <a:ext uri="{FF2B5EF4-FFF2-40B4-BE49-F238E27FC236}">
                <a16:creationId xmlns:a16="http://schemas.microsoft.com/office/drawing/2014/main" id="{C43CE8CB-BDFF-FF91-5C76-8DA68F60B161}"/>
              </a:ext>
            </a:extLst>
          </p:cNvPr>
          <p:cNvPicPr>
            <a:picLocks noChangeAspect="1"/>
          </p:cNvPicPr>
          <p:nvPr userDrawn="1"/>
        </p:nvPicPr>
        <p:blipFill>
          <a:blip r:embed="rId2"/>
          <a:stretch>
            <a:fillRect/>
          </a:stretch>
        </p:blipFill>
        <p:spPr>
          <a:xfrm>
            <a:off x="7650000" y="180000"/>
            <a:ext cx="1260000" cy="495871"/>
          </a:xfrm>
          <a:prstGeom prst="rect">
            <a:avLst/>
          </a:prstGeom>
        </p:spPr>
      </p:pic>
      <p:sp>
        <p:nvSpPr>
          <p:cNvPr id="13" name="Slide Number Placeholder 5">
            <a:extLst>
              <a:ext uri="{FF2B5EF4-FFF2-40B4-BE49-F238E27FC236}">
                <a16:creationId xmlns:a16="http://schemas.microsoft.com/office/drawing/2014/main" id="{998A4FBD-537B-B6AA-8EBB-9F0D91B342C9}"/>
              </a:ext>
            </a:extLst>
          </p:cNvPr>
          <p:cNvSpPr txBox="1">
            <a:spLocks/>
          </p:cNvSpPr>
          <p:nvPr userDrawn="1"/>
        </p:nvSpPr>
        <p:spPr>
          <a:xfrm>
            <a:off x="8280000" y="4770000"/>
            <a:ext cx="576000" cy="144000"/>
          </a:xfrm>
          <a:prstGeom prst="rect">
            <a:avLst/>
          </a:prstGeom>
        </p:spPr>
        <p:txBody>
          <a:bodyPr vert="horz" lIns="91440" tIns="45720" rIns="91440" bIns="45720" rtlCol="0" anchor="ctr"/>
          <a:lstStyle>
            <a:defPPr>
              <a:defRPr lang="en-US"/>
            </a:defPPr>
            <a:lvl1pPr algn="r"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4EAF112-79CC-B34F-94BA-BFC7F71A8BCC}" type="slidenum">
              <a:rPr kumimoji="0" lang="en-US" sz="1400" b="0" i="0" u="none" strike="noStrike" kern="1200" cap="none" spc="0" normalizeH="0" baseline="0" noProof="0" smtClean="0">
                <a:ln>
                  <a:noFill/>
                </a:ln>
                <a:solidFill>
                  <a:schemeClr val="accent2"/>
                </a:solidFill>
                <a:effectLst/>
                <a:uLnTx/>
                <a:uFillTx/>
                <a:latin typeface="Arial" panose="020B0604020202020204" pitchFamily="34" charset="0"/>
                <a:ea typeface="ＭＳ Ｐゴシック"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dirty="0">
              <a:ln>
                <a:noFill/>
              </a:ln>
              <a:solidFill>
                <a:schemeClr val="accent2"/>
              </a:solidFill>
              <a:effectLst/>
              <a:uLnTx/>
              <a:uFillTx/>
              <a:latin typeface="Arial" panose="020B0604020202020204" pitchFamily="34" charset="0"/>
              <a:ea typeface="ＭＳ Ｐゴシック" charset="0"/>
              <a:cs typeface="Arial" panose="020B0604020202020204" pitchFamily="34" charset="0"/>
            </a:endParaRPr>
          </a:p>
        </p:txBody>
      </p:sp>
    </p:spTree>
    <p:extLst>
      <p:ext uri="{BB962C8B-B14F-4D97-AF65-F5344CB8AC3E}">
        <p14:creationId xmlns:p14="http://schemas.microsoft.com/office/powerpoint/2010/main" val="808793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03_セクション見出し(青)">
    <p:bg bwMode="ltGray">
      <p:bgPr>
        <a:solidFill>
          <a:schemeClr val="accent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9C3BE71-E8A7-009D-F3C4-76D4BEEE768A}"/>
              </a:ext>
            </a:extLst>
          </p:cNvPr>
          <p:cNvSpPr>
            <a:spLocks noGrp="1"/>
          </p:cNvSpPr>
          <p:nvPr>
            <p:ph type="title" hasCustomPrompt="1"/>
          </p:nvPr>
        </p:nvSpPr>
        <p:spPr>
          <a:xfrm>
            <a:off x="396000" y="2269425"/>
            <a:ext cx="8352000" cy="615553"/>
          </a:xfrm>
          <a:prstGeom prst="rect">
            <a:avLst/>
          </a:prstGeom>
        </p:spPr>
        <p:txBody>
          <a:bodyPr lIns="0" tIns="0" rIns="0" bIns="0" anchor="ctr">
            <a:noAutofit/>
          </a:bodyPr>
          <a:lstStyle>
            <a:lvl1pPr>
              <a:lnSpc>
                <a:spcPct val="100000"/>
              </a:lnSpc>
              <a:spcBef>
                <a:spcPts val="0"/>
              </a:spcBef>
              <a:spcAft>
                <a:spcPts val="0"/>
              </a:spcAft>
              <a:defRPr sz="4000" b="1" i="0">
                <a:solidFill>
                  <a:schemeClr val="tx1"/>
                </a:solidFill>
                <a:latin typeface="Arial" panose="020B0604020202020204" pitchFamily="34" charset="0"/>
                <a:ea typeface="メイリオ" panose="020B0604030504040204" pitchFamily="50" charset="-128"/>
                <a:cs typeface="Arial" panose="020B0604020202020204" pitchFamily="34" charset="0"/>
              </a:defRPr>
            </a:lvl1pPr>
          </a:lstStyle>
          <a:p>
            <a:r>
              <a:rPr lang="ja-JP" altLang="en-US" dirty="0"/>
              <a:t>セクション見出し</a:t>
            </a:r>
            <a:endParaRPr lang="en-ZA" dirty="0"/>
          </a:p>
        </p:txBody>
      </p:sp>
      <p:sp>
        <p:nvSpPr>
          <p:cNvPr id="7" name="テキスト ボックス 6">
            <a:extLst>
              <a:ext uri="{FF2B5EF4-FFF2-40B4-BE49-F238E27FC236}">
                <a16:creationId xmlns:a16="http://schemas.microsoft.com/office/drawing/2014/main" id="{2EB2C675-7EC7-34F4-3677-1E4F6D28CBB8}"/>
              </a:ext>
            </a:extLst>
          </p:cNvPr>
          <p:cNvSpPr txBox="1"/>
          <p:nvPr userDrawn="1"/>
        </p:nvSpPr>
        <p:spPr>
          <a:xfrm>
            <a:off x="396000" y="4764089"/>
            <a:ext cx="912109" cy="138499"/>
          </a:xfrm>
          <a:prstGeom prst="rect">
            <a:avLst/>
          </a:prstGeom>
          <a:noFill/>
        </p:spPr>
        <p:txBody>
          <a:bodyPr wrap="none" lIns="0" tIns="0" rIns="0" bIns="0" rtlCol="0" anchor="b">
            <a:spAutoFit/>
          </a:bodyPr>
          <a:lstStyle/>
          <a:p>
            <a:pPr algn="l"/>
            <a:r>
              <a:rPr lang="en-US" altLang="ja-JP" sz="900" b="0" i="0" dirty="0">
                <a:solidFill>
                  <a:schemeClr val="tx1">
                    <a:lumMod val="50000"/>
                    <a:lumOff val="50000"/>
                  </a:schemeClr>
                </a:solidFill>
                <a:latin typeface="Arial" panose="020B0604020202020204" pitchFamily="34" charset="0"/>
                <a:cs typeface="Arial" panose="020B0604020202020204" pitchFamily="34" charset="0"/>
              </a:rPr>
              <a:t>© NTT, Inc.  2025</a:t>
            </a:r>
          </a:p>
        </p:txBody>
      </p:sp>
      <p:pic>
        <p:nvPicPr>
          <p:cNvPr id="19" name="図 18" descr="挿絵, 抽象 が含まれている画像&#10;&#10;AI 生成コンテンツは誤りを含む可能性があります。">
            <a:extLst>
              <a:ext uri="{FF2B5EF4-FFF2-40B4-BE49-F238E27FC236}">
                <a16:creationId xmlns:a16="http://schemas.microsoft.com/office/drawing/2014/main" id="{4A15317F-C3B8-E10D-6616-5F651318D7F4}"/>
              </a:ext>
            </a:extLst>
          </p:cNvPr>
          <p:cNvPicPr>
            <a:picLocks noChangeAspect="1"/>
          </p:cNvPicPr>
          <p:nvPr userDrawn="1"/>
        </p:nvPicPr>
        <p:blipFill>
          <a:blip r:embed="rId2"/>
          <a:stretch>
            <a:fillRect/>
          </a:stretch>
        </p:blipFill>
        <p:spPr>
          <a:xfrm>
            <a:off x="7650000" y="180000"/>
            <a:ext cx="1260000" cy="495871"/>
          </a:xfrm>
          <a:prstGeom prst="rect">
            <a:avLst/>
          </a:prstGeom>
        </p:spPr>
      </p:pic>
      <p:sp>
        <p:nvSpPr>
          <p:cNvPr id="21" name="Slide Number Placeholder 5">
            <a:extLst>
              <a:ext uri="{FF2B5EF4-FFF2-40B4-BE49-F238E27FC236}">
                <a16:creationId xmlns:a16="http://schemas.microsoft.com/office/drawing/2014/main" id="{27DBD417-A806-15D2-FBDD-DC3D176DC28B}"/>
              </a:ext>
            </a:extLst>
          </p:cNvPr>
          <p:cNvSpPr txBox="1">
            <a:spLocks/>
          </p:cNvSpPr>
          <p:nvPr userDrawn="1"/>
        </p:nvSpPr>
        <p:spPr>
          <a:xfrm>
            <a:off x="8280000" y="4770000"/>
            <a:ext cx="576000" cy="144000"/>
          </a:xfrm>
          <a:prstGeom prst="rect">
            <a:avLst/>
          </a:prstGeom>
        </p:spPr>
        <p:txBody>
          <a:bodyPr vert="horz" lIns="91440" tIns="45720" rIns="91440" bIns="45720" rtlCol="0" anchor="ctr"/>
          <a:lstStyle>
            <a:defPPr>
              <a:defRPr lang="en-US"/>
            </a:defPPr>
            <a:lvl1pPr algn="r"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84EAF112-79CC-B34F-94BA-BFC7F71A8BCC}" type="slidenum">
              <a:rPr lang="en-US" sz="1400" b="0" i="0" smtClean="0">
                <a:solidFill>
                  <a:srgbClr val="FFFFFF"/>
                </a:solidFill>
                <a:latin typeface="Arial" panose="020B0604020202020204" pitchFamily="34" charset="0"/>
                <a:cs typeface="Arial" panose="020B0604020202020204" pitchFamily="34" charset="0"/>
              </a:rPr>
              <a:pPr>
                <a:defRPr/>
              </a:pPr>
              <a:t>‹#›</a:t>
            </a:fld>
            <a:endParaRPr lang="en-US" sz="1400" b="0" i="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879787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04_テキスト中心(白)">
    <p:bg bwMode="ltGray">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396000" y="288000"/>
            <a:ext cx="6768000" cy="432000"/>
          </a:xfrm>
          <a:prstGeom prst="rect">
            <a:avLst/>
          </a:prstGeom>
        </p:spPr>
        <p:txBody>
          <a:bodyPr lIns="0" tIns="0" rIns="0" bIns="0" anchor="t">
            <a:noAutofit/>
          </a:bodyPr>
          <a:lstStyle>
            <a:lvl1pPr>
              <a:lnSpc>
                <a:spcPct val="100000"/>
              </a:lnSpc>
              <a:spcBef>
                <a:spcPts val="0"/>
              </a:spcBef>
              <a:spcAft>
                <a:spcPts val="0"/>
              </a:spcAft>
              <a:defRPr sz="2800" b="1" i="0">
                <a:solidFill>
                  <a:schemeClr val="accent2"/>
                </a:solidFill>
                <a:latin typeface="Arial" panose="020B0604020202020204" pitchFamily="34" charset="0"/>
                <a:ea typeface="メイリオ" panose="020B0604030504040204" pitchFamily="50" charset="-128"/>
                <a:cs typeface="Arial" panose="020B0604020202020204" pitchFamily="34" charset="0"/>
              </a:defRPr>
            </a:lvl1pPr>
          </a:lstStyle>
          <a:p>
            <a:r>
              <a:rPr lang="ja-JP" altLang="en-US" dirty="0"/>
              <a:t>スライドタイトルを入力</a:t>
            </a:r>
            <a:endParaRPr lang="en-ZA" dirty="0"/>
          </a:p>
        </p:txBody>
      </p:sp>
      <p:sp>
        <p:nvSpPr>
          <p:cNvPr id="8" name="Content Placeholder 2"/>
          <p:cNvSpPr>
            <a:spLocks noGrp="1"/>
          </p:cNvSpPr>
          <p:nvPr>
            <p:ph idx="1" hasCustomPrompt="1"/>
          </p:nvPr>
        </p:nvSpPr>
        <p:spPr>
          <a:xfrm>
            <a:off x="396000" y="1131888"/>
            <a:ext cx="8352000" cy="3455988"/>
          </a:xfrm>
          <a:prstGeom prst="rect">
            <a:avLst/>
          </a:prstGeom>
        </p:spPr>
        <p:txBody>
          <a:bodyPr lIns="0" tIns="0" rIns="0" bIns="0"/>
          <a:lstStyle>
            <a:lvl1pPr algn="l">
              <a:lnSpc>
                <a:spcPct val="120000"/>
              </a:lnSpc>
              <a:defRPr sz="1800" baseline="0">
                <a:solidFill>
                  <a:schemeClr val="tx1"/>
                </a:solidFill>
                <a:latin typeface="+mj-lt"/>
                <a:ea typeface="+mj-ea"/>
                <a:cs typeface="Meiryo" panose="020B0604030504040204" pitchFamily="34" charset="-128"/>
              </a:defRPr>
            </a:lvl1pPr>
            <a:lvl2pPr algn="l">
              <a:lnSpc>
                <a:spcPct val="120000"/>
              </a:lnSpc>
              <a:defRPr sz="1400" baseline="0">
                <a:solidFill>
                  <a:schemeClr val="tx1"/>
                </a:solidFill>
                <a:latin typeface="+mj-lt"/>
                <a:ea typeface="+mj-ea"/>
                <a:cs typeface="Meiryo" panose="020B0604030504040204" pitchFamily="34" charset="-128"/>
              </a:defRPr>
            </a:lvl2pPr>
            <a:lvl3pPr algn="l">
              <a:lnSpc>
                <a:spcPct val="120000"/>
              </a:lnSpc>
              <a:defRPr sz="1100" baseline="0">
                <a:solidFill>
                  <a:schemeClr val="tx1"/>
                </a:solidFill>
                <a:latin typeface="+mj-lt"/>
                <a:ea typeface="+mj-ea"/>
                <a:cs typeface="Meiryo" panose="020B0604030504040204" pitchFamily="34" charset="-128"/>
              </a:defRPr>
            </a:lvl3pPr>
            <a:lvl4pPr algn="l">
              <a:lnSpc>
                <a:spcPct val="120000"/>
              </a:lnSpc>
              <a:defRPr sz="1050" baseline="0">
                <a:solidFill>
                  <a:schemeClr val="tx1"/>
                </a:solidFill>
                <a:latin typeface="+mj-lt"/>
                <a:ea typeface="+mj-ea"/>
                <a:cs typeface="Meiryo" panose="020B0604030504040204" pitchFamily="34" charset="-128"/>
              </a:defRPr>
            </a:lvl4pPr>
            <a:lvl5pPr algn="l">
              <a:lnSpc>
                <a:spcPct val="120000"/>
              </a:lnSpc>
              <a:defRPr sz="900" baseline="0">
                <a:solidFill>
                  <a:schemeClr val="tx1"/>
                </a:solidFill>
                <a:latin typeface="+mj-lt"/>
                <a:ea typeface="+mj-ea"/>
                <a:cs typeface="Meiryo" panose="020B0604030504040204" pitchFamily="34" charset="-128"/>
              </a:defRPr>
            </a:lvl5pPr>
          </a:lstStyle>
          <a:p>
            <a:pPr lvl="0"/>
            <a:r>
              <a:rPr lang="ja-JP" altLang="en-US" dirty="0"/>
              <a:t>クリックして素材を追加</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ZA" dirty="0"/>
          </a:p>
        </p:txBody>
      </p:sp>
      <p:sp>
        <p:nvSpPr>
          <p:cNvPr id="10" name="テキスト ボックス 9">
            <a:extLst>
              <a:ext uri="{FF2B5EF4-FFF2-40B4-BE49-F238E27FC236}">
                <a16:creationId xmlns:a16="http://schemas.microsoft.com/office/drawing/2014/main" id="{A75EAD6F-3290-F4B6-D676-D3EADECE8025}"/>
              </a:ext>
            </a:extLst>
          </p:cNvPr>
          <p:cNvSpPr txBox="1"/>
          <p:nvPr userDrawn="1"/>
        </p:nvSpPr>
        <p:spPr>
          <a:xfrm>
            <a:off x="396000" y="4764089"/>
            <a:ext cx="912109" cy="138499"/>
          </a:xfrm>
          <a:prstGeom prst="rect">
            <a:avLst/>
          </a:prstGeom>
          <a:noFill/>
        </p:spPr>
        <p:txBody>
          <a:bodyPr wrap="none" lIns="0" tIns="0" rIns="0" bIns="0" rtlCol="0" anchor="b">
            <a:spAutoFit/>
          </a:bodyPr>
          <a:lstStyle/>
          <a:p>
            <a:pPr algn="l"/>
            <a:r>
              <a:rPr lang="en-US" altLang="ja-JP" sz="900" b="0" i="0" dirty="0">
                <a:solidFill>
                  <a:schemeClr val="tx1">
                    <a:lumMod val="50000"/>
                    <a:lumOff val="50000"/>
                  </a:schemeClr>
                </a:solidFill>
                <a:latin typeface="Arial" panose="020B0604020202020204" pitchFamily="34" charset="0"/>
                <a:cs typeface="Arial" panose="020B0604020202020204" pitchFamily="34" charset="0"/>
              </a:rPr>
              <a:t>© NTT, Inc.  2025</a:t>
            </a:r>
          </a:p>
        </p:txBody>
      </p:sp>
      <p:pic>
        <p:nvPicPr>
          <p:cNvPr id="13" name="図 12" descr="ロゴ&#10;&#10;AI 生成コンテンツは誤りを含む可能性があります。">
            <a:extLst>
              <a:ext uri="{FF2B5EF4-FFF2-40B4-BE49-F238E27FC236}">
                <a16:creationId xmlns:a16="http://schemas.microsoft.com/office/drawing/2014/main" id="{4E7455BC-3C90-E73F-245E-96DA1D1A2258}"/>
              </a:ext>
            </a:extLst>
          </p:cNvPr>
          <p:cNvPicPr>
            <a:picLocks noChangeAspect="1"/>
          </p:cNvPicPr>
          <p:nvPr userDrawn="1"/>
        </p:nvPicPr>
        <p:blipFill>
          <a:blip r:embed="rId2"/>
          <a:stretch>
            <a:fillRect/>
          </a:stretch>
        </p:blipFill>
        <p:spPr>
          <a:xfrm>
            <a:off x="7650000" y="180000"/>
            <a:ext cx="1260000" cy="495871"/>
          </a:xfrm>
          <a:prstGeom prst="rect">
            <a:avLst/>
          </a:prstGeom>
        </p:spPr>
      </p:pic>
      <p:sp>
        <p:nvSpPr>
          <p:cNvPr id="14" name="Slide Number Placeholder 5">
            <a:extLst>
              <a:ext uri="{FF2B5EF4-FFF2-40B4-BE49-F238E27FC236}">
                <a16:creationId xmlns:a16="http://schemas.microsoft.com/office/drawing/2014/main" id="{52697E18-C62D-14D6-1BA8-D71BDD518CA0}"/>
              </a:ext>
            </a:extLst>
          </p:cNvPr>
          <p:cNvSpPr txBox="1">
            <a:spLocks/>
          </p:cNvSpPr>
          <p:nvPr userDrawn="1"/>
        </p:nvSpPr>
        <p:spPr>
          <a:xfrm>
            <a:off x="8280000" y="4770000"/>
            <a:ext cx="576000" cy="144000"/>
          </a:xfrm>
          <a:prstGeom prst="rect">
            <a:avLst/>
          </a:prstGeom>
        </p:spPr>
        <p:txBody>
          <a:bodyPr vert="horz" lIns="91440" tIns="45720" rIns="91440" bIns="45720" rtlCol="0" anchor="ctr"/>
          <a:lstStyle>
            <a:defPPr>
              <a:defRPr lang="en-US"/>
            </a:defPPr>
            <a:lvl1pPr algn="r"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4EAF112-79CC-B34F-94BA-BFC7F71A8BCC}" type="slidenum">
              <a:rPr kumimoji="0" lang="en-US" sz="1400" b="0" i="0" u="none" strike="noStrike" kern="1200" cap="none" spc="0" normalizeH="0" baseline="0" noProof="0" smtClean="0">
                <a:ln>
                  <a:noFill/>
                </a:ln>
                <a:solidFill>
                  <a:schemeClr val="accent2"/>
                </a:solidFill>
                <a:effectLst/>
                <a:uLnTx/>
                <a:uFillTx/>
                <a:latin typeface="Arial" panose="020B0604020202020204" pitchFamily="34" charset="0"/>
                <a:ea typeface="ＭＳ Ｐゴシック"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dirty="0">
              <a:ln>
                <a:noFill/>
              </a:ln>
              <a:solidFill>
                <a:schemeClr val="accent2"/>
              </a:solidFill>
              <a:effectLst/>
              <a:uLnTx/>
              <a:uFillTx/>
              <a:latin typeface="Arial" panose="020B0604020202020204" pitchFamily="34" charset="0"/>
              <a:ea typeface="ＭＳ Ｐゴシック" charset="0"/>
              <a:cs typeface="Arial" panose="020B0604020202020204" pitchFamily="34" charset="0"/>
            </a:endParaRPr>
          </a:p>
        </p:txBody>
      </p:sp>
    </p:spTree>
    <p:extLst>
      <p:ext uri="{BB962C8B-B14F-4D97-AF65-F5344CB8AC3E}">
        <p14:creationId xmlns:p14="http://schemas.microsoft.com/office/powerpoint/2010/main" val="1876950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04_テキスト中心(青)">
    <p:bg bwMode="ltGray">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9EB06-0CC3-BEAF-F32D-AFA07D3866C4}"/>
              </a:ext>
            </a:extLst>
          </p:cNvPr>
          <p:cNvSpPr>
            <a:spLocks noGrp="1"/>
          </p:cNvSpPr>
          <p:nvPr>
            <p:ph type="title" hasCustomPrompt="1"/>
          </p:nvPr>
        </p:nvSpPr>
        <p:spPr>
          <a:xfrm>
            <a:off x="396000" y="288000"/>
            <a:ext cx="6768000" cy="432000"/>
          </a:xfrm>
          <a:prstGeom prst="rect">
            <a:avLst/>
          </a:prstGeom>
        </p:spPr>
        <p:txBody>
          <a:bodyPr lIns="0" tIns="0" rIns="0" bIns="0" anchor="t"/>
          <a:lstStyle>
            <a:lvl1pPr>
              <a:lnSpc>
                <a:spcPct val="100000"/>
              </a:lnSpc>
              <a:spcBef>
                <a:spcPts val="0"/>
              </a:spcBef>
              <a:spcAft>
                <a:spcPts val="0"/>
              </a:spcAft>
              <a:defRPr sz="2800" b="1" i="0">
                <a:solidFill>
                  <a:schemeClr val="tx1"/>
                </a:solidFill>
                <a:latin typeface="Arial" panose="020B0604020202020204" pitchFamily="34" charset="0"/>
                <a:ea typeface="メイリオ" panose="020B0604030504040204" pitchFamily="50" charset="-128"/>
                <a:cs typeface="Arial" panose="020B0604020202020204" pitchFamily="34" charset="0"/>
              </a:defRPr>
            </a:lvl1pPr>
          </a:lstStyle>
          <a:p>
            <a:r>
              <a:rPr lang="ja-JP" altLang="en-US" dirty="0"/>
              <a:t>スライドタイトルを入力</a:t>
            </a:r>
            <a:endParaRPr lang="en-ZA" dirty="0"/>
          </a:p>
        </p:txBody>
      </p:sp>
      <p:sp>
        <p:nvSpPr>
          <p:cNvPr id="3" name="Content Placeholder 2">
            <a:extLst>
              <a:ext uri="{FF2B5EF4-FFF2-40B4-BE49-F238E27FC236}">
                <a16:creationId xmlns:a16="http://schemas.microsoft.com/office/drawing/2014/main" id="{D6C6D198-4A86-5105-32F5-D332F6C88AB7}"/>
              </a:ext>
            </a:extLst>
          </p:cNvPr>
          <p:cNvSpPr>
            <a:spLocks noGrp="1"/>
          </p:cNvSpPr>
          <p:nvPr>
            <p:ph idx="1" hasCustomPrompt="1"/>
          </p:nvPr>
        </p:nvSpPr>
        <p:spPr>
          <a:xfrm>
            <a:off x="396000" y="1131888"/>
            <a:ext cx="8352000" cy="3455988"/>
          </a:xfrm>
          <a:prstGeom prst="rect">
            <a:avLst/>
          </a:prstGeom>
        </p:spPr>
        <p:txBody>
          <a:bodyPr lIns="0" tIns="0" rIns="0" bIns="0"/>
          <a:lstStyle>
            <a:lvl1pPr algn="l">
              <a:lnSpc>
                <a:spcPct val="120000"/>
              </a:lnSpc>
              <a:defRPr sz="1800" baseline="0">
                <a:solidFill>
                  <a:schemeClr val="tx1"/>
                </a:solidFill>
                <a:latin typeface="+mj-lt"/>
                <a:ea typeface="+mj-ea"/>
                <a:cs typeface="Meiryo" panose="020B0604030504040204" pitchFamily="34" charset="-128"/>
              </a:defRPr>
            </a:lvl1pPr>
            <a:lvl2pPr algn="l">
              <a:lnSpc>
                <a:spcPct val="120000"/>
              </a:lnSpc>
              <a:defRPr sz="1400" baseline="0">
                <a:solidFill>
                  <a:schemeClr val="tx1"/>
                </a:solidFill>
                <a:latin typeface="+mj-lt"/>
                <a:ea typeface="+mj-ea"/>
                <a:cs typeface="Meiryo" panose="020B0604030504040204" pitchFamily="34" charset="-128"/>
              </a:defRPr>
            </a:lvl2pPr>
            <a:lvl3pPr algn="l">
              <a:lnSpc>
                <a:spcPct val="120000"/>
              </a:lnSpc>
              <a:defRPr sz="1100" baseline="0">
                <a:solidFill>
                  <a:schemeClr val="tx1"/>
                </a:solidFill>
                <a:latin typeface="+mj-lt"/>
                <a:ea typeface="+mj-ea"/>
                <a:cs typeface="Meiryo" panose="020B0604030504040204" pitchFamily="34" charset="-128"/>
              </a:defRPr>
            </a:lvl3pPr>
            <a:lvl4pPr algn="l">
              <a:lnSpc>
                <a:spcPct val="120000"/>
              </a:lnSpc>
              <a:defRPr sz="1050" baseline="0">
                <a:solidFill>
                  <a:schemeClr val="tx1"/>
                </a:solidFill>
                <a:latin typeface="+mj-lt"/>
                <a:ea typeface="+mj-ea"/>
                <a:cs typeface="Meiryo" panose="020B0604030504040204" pitchFamily="34" charset="-128"/>
              </a:defRPr>
            </a:lvl4pPr>
            <a:lvl5pPr algn="l">
              <a:lnSpc>
                <a:spcPct val="120000"/>
              </a:lnSpc>
              <a:defRPr sz="900" baseline="0">
                <a:solidFill>
                  <a:schemeClr val="tx1"/>
                </a:solidFill>
                <a:latin typeface="+mj-lt"/>
                <a:ea typeface="+mj-ea"/>
                <a:cs typeface="Meiryo" panose="020B0604030504040204" pitchFamily="34" charset="-128"/>
              </a:defRPr>
            </a:lvl5pPr>
          </a:lstStyle>
          <a:p>
            <a:pPr lvl="0"/>
            <a:r>
              <a:rPr lang="ja-JP" altLang="en-US" dirty="0"/>
              <a:t>クリックして素材を追加</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ZA" dirty="0"/>
          </a:p>
        </p:txBody>
      </p:sp>
      <p:sp>
        <p:nvSpPr>
          <p:cNvPr id="7" name="テキスト ボックス 6">
            <a:extLst>
              <a:ext uri="{FF2B5EF4-FFF2-40B4-BE49-F238E27FC236}">
                <a16:creationId xmlns:a16="http://schemas.microsoft.com/office/drawing/2014/main" id="{F29439FF-1F47-E199-FBE5-57C4181291B6}"/>
              </a:ext>
            </a:extLst>
          </p:cNvPr>
          <p:cNvSpPr txBox="1"/>
          <p:nvPr userDrawn="1"/>
        </p:nvSpPr>
        <p:spPr>
          <a:xfrm>
            <a:off x="396000" y="4764089"/>
            <a:ext cx="912109" cy="138499"/>
          </a:xfrm>
          <a:prstGeom prst="rect">
            <a:avLst/>
          </a:prstGeom>
          <a:noFill/>
        </p:spPr>
        <p:txBody>
          <a:bodyPr wrap="none" lIns="0" tIns="0" rIns="0" bIns="0" rtlCol="0" anchor="b">
            <a:spAutoFit/>
          </a:bodyPr>
          <a:lstStyle/>
          <a:p>
            <a:pPr algn="l"/>
            <a:r>
              <a:rPr lang="en-US" altLang="ja-JP" sz="900" b="0" i="0" dirty="0">
                <a:solidFill>
                  <a:schemeClr val="tx1">
                    <a:lumMod val="50000"/>
                    <a:lumOff val="50000"/>
                  </a:schemeClr>
                </a:solidFill>
                <a:latin typeface="Arial" panose="020B0604020202020204" pitchFamily="34" charset="0"/>
                <a:cs typeface="Arial" panose="020B0604020202020204" pitchFamily="34" charset="0"/>
              </a:rPr>
              <a:t>© NTT, Inc.  2025</a:t>
            </a:r>
          </a:p>
        </p:txBody>
      </p:sp>
      <p:pic>
        <p:nvPicPr>
          <p:cNvPr id="13" name="図 12" descr="挿絵, 抽象 が含まれている画像&#10;&#10;AI 生成コンテンツは誤りを含む可能性があります。">
            <a:extLst>
              <a:ext uri="{FF2B5EF4-FFF2-40B4-BE49-F238E27FC236}">
                <a16:creationId xmlns:a16="http://schemas.microsoft.com/office/drawing/2014/main" id="{9C885CD6-A227-B1FB-3073-39EBAAF82650}"/>
              </a:ext>
            </a:extLst>
          </p:cNvPr>
          <p:cNvPicPr>
            <a:picLocks noChangeAspect="1"/>
          </p:cNvPicPr>
          <p:nvPr userDrawn="1"/>
        </p:nvPicPr>
        <p:blipFill>
          <a:blip r:embed="rId2"/>
          <a:stretch>
            <a:fillRect/>
          </a:stretch>
        </p:blipFill>
        <p:spPr>
          <a:xfrm>
            <a:off x="7650000" y="180000"/>
            <a:ext cx="1260000" cy="495871"/>
          </a:xfrm>
          <a:prstGeom prst="rect">
            <a:avLst/>
          </a:prstGeom>
        </p:spPr>
      </p:pic>
      <p:sp>
        <p:nvSpPr>
          <p:cNvPr id="16" name="Slide Number Placeholder 5">
            <a:extLst>
              <a:ext uri="{FF2B5EF4-FFF2-40B4-BE49-F238E27FC236}">
                <a16:creationId xmlns:a16="http://schemas.microsoft.com/office/drawing/2014/main" id="{6261D1FF-00E5-5DD6-51F8-9C0EDC39A00C}"/>
              </a:ext>
            </a:extLst>
          </p:cNvPr>
          <p:cNvSpPr txBox="1">
            <a:spLocks/>
          </p:cNvSpPr>
          <p:nvPr userDrawn="1"/>
        </p:nvSpPr>
        <p:spPr>
          <a:xfrm>
            <a:off x="8280000" y="4770000"/>
            <a:ext cx="576000" cy="144000"/>
          </a:xfrm>
          <a:prstGeom prst="rect">
            <a:avLst/>
          </a:prstGeom>
        </p:spPr>
        <p:txBody>
          <a:bodyPr vert="horz" lIns="91440" tIns="45720" rIns="91440" bIns="45720" rtlCol="0" anchor="ctr"/>
          <a:lstStyle>
            <a:defPPr>
              <a:defRPr lang="en-US"/>
            </a:defPPr>
            <a:lvl1pPr algn="r"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a:defRPr/>
            </a:pPr>
            <a:fld id="{84EAF112-79CC-B34F-94BA-BFC7F71A8BCC}" type="slidenum">
              <a:rPr lang="en-US" sz="1400" b="0" i="0" smtClean="0">
                <a:solidFill>
                  <a:srgbClr val="FFFFFF"/>
                </a:solidFill>
                <a:latin typeface="Arial" panose="020B0604020202020204" pitchFamily="34" charset="0"/>
                <a:cs typeface="Arial" panose="020B0604020202020204" pitchFamily="34" charset="0"/>
              </a:rPr>
              <a:pPr>
                <a:defRPr/>
              </a:pPr>
              <a:t>‹#›</a:t>
            </a:fld>
            <a:endParaRPr lang="en-US" sz="1400" b="0" i="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91209217"/>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5_タイトル＆２コラム（白）">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96000" y="1131887"/>
            <a:ext cx="4031999" cy="3455988"/>
          </a:xfrm>
          <a:prstGeom prst="rect">
            <a:avLst/>
          </a:prstGeom>
        </p:spPr>
        <p:txBody>
          <a:bodyPr lIns="0" tIns="0" rIns="0" bIns="0"/>
          <a:lstStyle>
            <a:lvl1pPr>
              <a:lnSpc>
                <a:spcPct val="120000"/>
              </a:lnSpc>
              <a:defRPr sz="1800" baseline="0">
                <a:solidFill>
                  <a:schemeClr val="tx1"/>
                </a:solidFill>
                <a:latin typeface="+mj-lt"/>
                <a:ea typeface="+mj-ea"/>
                <a:cs typeface="Meiryo" panose="020B0604030504040204" pitchFamily="34" charset="-128"/>
              </a:defRPr>
            </a:lvl1pPr>
            <a:lvl2pPr>
              <a:lnSpc>
                <a:spcPct val="120000"/>
              </a:lnSpc>
              <a:defRPr sz="1400" baseline="0">
                <a:solidFill>
                  <a:schemeClr val="tx1"/>
                </a:solidFill>
                <a:latin typeface="+mj-lt"/>
                <a:ea typeface="+mj-ea"/>
                <a:cs typeface="Meiryo" panose="020B0604030504040204" pitchFamily="34" charset="-128"/>
              </a:defRPr>
            </a:lvl2pPr>
            <a:lvl3pPr>
              <a:lnSpc>
                <a:spcPct val="120000"/>
              </a:lnSpc>
              <a:defRPr sz="1100" baseline="0">
                <a:solidFill>
                  <a:schemeClr val="tx1"/>
                </a:solidFill>
                <a:latin typeface="+mj-lt"/>
                <a:ea typeface="+mj-ea"/>
                <a:cs typeface="Meiryo" panose="020B0604030504040204" pitchFamily="34" charset="-128"/>
              </a:defRPr>
            </a:lvl3pPr>
            <a:lvl4pPr>
              <a:lnSpc>
                <a:spcPct val="120000"/>
              </a:lnSpc>
              <a:defRPr sz="1050" baseline="0">
                <a:solidFill>
                  <a:schemeClr val="tx1"/>
                </a:solidFill>
                <a:latin typeface="+mj-lt"/>
                <a:ea typeface="+mj-ea"/>
                <a:cs typeface="Meiryo" panose="020B0604030504040204" pitchFamily="34" charset="-128"/>
              </a:defRPr>
            </a:lvl4pPr>
            <a:lvl5pPr>
              <a:lnSpc>
                <a:spcPct val="120000"/>
              </a:lnSpc>
              <a:defRPr sz="900" baseline="0">
                <a:solidFill>
                  <a:schemeClr val="tx1"/>
                </a:solidFill>
                <a:latin typeface="+mj-lt"/>
                <a:ea typeface="+mj-ea"/>
                <a:cs typeface="Meiryo" panose="020B0604030504040204" pitchFamily="34" charset="-128"/>
              </a:defRPr>
            </a:lvl5pPr>
          </a:lstStyle>
          <a:p>
            <a:pPr lvl="0"/>
            <a:r>
              <a:rPr lang="ja-JP" altLang="en-US" dirty="0"/>
              <a:t>クリックして素材を追加</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ZA" dirty="0"/>
          </a:p>
        </p:txBody>
      </p:sp>
      <p:sp>
        <p:nvSpPr>
          <p:cNvPr id="6" name="Text Placeholder 5"/>
          <p:cNvSpPr>
            <a:spLocks noGrp="1"/>
          </p:cNvSpPr>
          <p:nvPr>
            <p:ph type="body" sz="quarter" idx="12" hasCustomPrompt="1"/>
          </p:nvPr>
        </p:nvSpPr>
        <p:spPr>
          <a:xfrm>
            <a:off x="4716462" y="1131886"/>
            <a:ext cx="4031999" cy="3456000"/>
          </a:xfrm>
          <a:prstGeom prst="rect">
            <a:avLst/>
          </a:prstGeom>
        </p:spPr>
        <p:txBody>
          <a:bodyPr lIns="0" tIns="0" rIns="0" bIns="0"/>
          <a:lstStyle>
            <a:lvl1pPr>
              <a:lnSpc>
                <a:spcPct val="120000"/>
              </a:lnSpc>
              <a:defRPr sz="1800" baseline="0">
                <a:solidFill>
                  <a:schemeClr val="tx1"/>
                </a:solidFill>
                <a:latin typeface="+mj-lt"/>
                <a:ea typeface="+mj-ea"/>
                <a:cs typeface="Meiryo" panose="020B0604030504040204" pitchFamily="34" charset="-128"/>
              </a:defRPr>
            </a:lvl1pPr>
            <a:lvl2pPr>
              <a:lnSpc>
                <a:spcPct val="120000"/>
              </a:lnSpc>
              <a:defRPr sz="1400" baseline="0">
                <a:solidFill>
                  <a:schemeClr val="tx1"/>
                </a:solidFill>
                <a:latin typeface="+mj-lt"/>
                <a:ea typeface="+mj-ea"/>
                <a:cs typeface="Meiryo" panose="020B0604030504040204" pitchFamily="34" charset="-128"/>
              </a:defRPr>
            </a:lvl2pPr>
            <a:lvl3pPr>
              <a:lnSpc>
                <a:spcPct val="120000"/>
              </a:lnSpc>
              <a:defRPr sz="1100" baseline="0">
                <a:solidFill>
                  <a:schemeClr val="tx1"/>
                </a:solidFill>
                <a:latin typeface="+mj-lt"/>
                <a:ea typeface="+mj-ea"/>
                <a:cs typeface="Meiryo" panose="020B0604030504040204" pitchFamily="34" charset="-128"/>
              </a:defRPr>
            </a:lvl3pPr>
            <a:lvl4pPr>
              <a:lnSpc>
                <a:spcPct val="120000"/>
              </a:lnSpc>
              <a:defRPr sz="1050" baseline="0">
                <a:solidFill>
                  <a:schemeClr val="tx1"/>
                </a:solidFill>
                <a:latin typeface="+mj-lt"/>
                <a:ea typeface="+mj-ea"/>
                <a:cs typeface="Meiryo" panose="020B0604030504040204" pitchFamily="34" charset="-128"/>
              </a:defRPr>
            </a:lvl4pPr>
            <a:lvl5pPr>
              <a:lnSpc>
                <a:spcPct val="120000"/>
              </a:lnSpc>
              <a:defRPr sz="900" baseline="0">
                <a:solidFill>
                  <a:schemeClr val="tx1"/>
                </a:solidFill>
                <a:latin typeface="+mj-lt"/>
                <a:ea typeface="+mj-ea"/>
                <a:cs typeface="Meiryo" panose="020B0604030504040204" pitchFamily="34" charset="-128"/>
              </a:defRPr>
            </a:lvl5pPr>
          </a:lstStyle>
          <a:p>
            <a:pPr lvl="0"/>
            <a:r>
              <a:rPr lang="ja-JP" altLang="en-US" dirty="0"/>
              <a:t>クリックしてテキストを追加</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ZA" dirty="0"/>
          </a:p>
        </p:txBody>
      </p:sp>
      <p:sp>
        <p:nvSpPr>
          <p:cNvPr id="9" name="Title 1">
            <a:extLst>
              <a:ext uri="{FF2B5EF4-FFF2-40B4-BE49-F238E27FC236}">
                <a16:creationId xmlns:a16="http://schemas.microsoft.com/office/drawing/2014/main" id="{1EC57ED8-9123-EB18-F1F6-4D708A4AC62A}"/>
              </a:ext>
            </a:extLst>
          </p:cNvPr>
          <p:cNvSpPr>
            <a:spLocks noGrp="1"/>
          </p:cNvSpPr>
          <p:nvPr>
            <p:ph type="title" hasCustomPrompt="1"/>
          </p:nvPr>
        </p:nvSpPr>
        <p:spPr>
          <a:xfrm>
            <a:off x="396000" y="288000"/>
            <a:ext cx="6768000" cy="432000"/>
          </a:xfrm>
          <a:prstGeom prst="rect">
            <a:avLst/>
          </a:prstGeom>
        </p:spPr>
        <p:txBody>
          <a:bodyPr lIns="0" tIns="0" rIns="0" bIns="0" anchor="t"/>
          <a:lstStyle>
            <a:lvl1pPr>
              <a:lnSpc>
                <a:spcPct val="100000"/>
              </a:lnSpc>
              <a:spcBef>
                <a:spcPts val="0"/>
              </a:spcBef>
              <a:spcAft>
                <a:spcPts val="0"/>
              </a:spcAft>
              <a:defRPr sz="2800" b="1" i="0">
                <a:solidFill>
                  <a:schemeClr val="accent2"/>
                </a:solidFill>
                <a:latin typeface="Arial" panose="020B0604020202020204" pitchFamily="34" charset="0"/>
                <a:ea typeface="メイリオ" panose="020B0604030504040204" pitchFamily="50" charset="-128"/>
                <a:cs typeface="Arial" panose="020B0604020202020204" pitchFamily="34" charset="0"/>
              </a:defRPr>
            </a:lvl1pPr>
          </a:lstStyle>
          <a:p>
            <a:r>
              <a:rPr lang="ja-JP" altLang="en-US" dirty="0"/>
              <a:t>スライドタイトルを入力</a:t>
            </a:r>
            <a:endParaRPr lang="en-ZA" dirty="0"/>
          </a:p>
        </p:txBody>
      </p:sp>
      <p:sp>
        <p:nvSpPr>
          <p:cNvPr id="8" name="テキスト ボックス 7">
            <a:extLst>
              <a:ext uri="{FF2B5EF4-FFF2-40B4-BE49-F238E27FC236}">
                <a16:creationId xmlns:a16="http://schemas.microsoft.com/office/drawing/2014/main" id="{C15EA1FF-419E-75DB-F904-F0FDF8EB1CF7}"/>
              </a:ext>
            </a:extLst>
          </p:cNvPr>
          <p:cNvSpPr txBox="1"/>
          <p:nvPr userDrawn="1"/>
        </p:nvSpPr>
        <p:spPr>
          <a:xfrm>
            <a:off x="396000" y="4764089"/>
            <a:ext cx="912109" cy="138499"/>
          </a:xfrm>
          <a:prstGeom prst="rect">
            <a:avLst/>
          </a:prstGeom>
          <a:noFill/>
        </p:spPr>
        <p:txBody>
          <a:bodyPr wrap="none" lIns="0" tIns="0" rIns="0" bIns="0" rtlCol="0" anchor="b">
            <a:spAutoFit/>
          </a:bodyPr>
          <a:lstStyle/>
          <a:p>
            <a:pPr algn="l"/>
            <a:r>
              <a:rPr lang="en-US" altLang="ja-JP" sz="900" b="0" i="0" dirty="0">
                <a:solidFill>
                  <a:schemeClr val="tx1">
                    <a:lumMod val="50000"/>
                    <a:lumOff val="50000"/>
                  </a:schemeClr>
                </a:solidFill>
                <a:latin typeface="Arial" panose="020B0604020202020204" pitchFamily="34" charset="0"/>
                <a:cs typeface="Arial" panose="020B0604020202020204" pitchFamily="34" charset="0"/>
              </a:rPr>
              <a:t>© NTT, Inc.  2025</a:t>
            </a:r>
          </a:p>
        </p:txBody>
      </p:sp>
      <p:pic>
        <p:nvPicPr>
          <p:cNvPr id="14" name="図 13" descr="ロゴ&#10;&#10;AI 生成コンテンツは誤りを含む可能性があります。">
            <a:extLst>
              <a:ext uri="{FF2B5EF4-FFF2-40B4-BE49-F238E27FC236}">
                <a16:creationId xmlns:a16="http://schemas.microsoft.com/office/drawing/2014/main" id="{C8D866C3-55E5-70AF-1563-8041AD7EF5C6}"/>
              </a:ext>
            </a:extLst>
          </p:cNvPr>
          <p:cNvPicPr>
            <a:picLocks noChangeAspect="1"/>
          </p:cNvPicPr>
          <p:nvPr userDrawn="1"/>
        </p:nvPicPr>
        <p:blipFill>
          <a:blip r:embed="rId2"/>
          <a:stretch>
            <a:fillRect/>
          </a:stretch>
        </p:blipFill>
        <p:spPr>
          <a:xfrm>
            <a:off x="7650000" y="180000"/>
            <a:ext cx="1260000" cy="495871"/>
          </a:xfrm>
          <a:prstGeom prst="rect">
            <a:avLst/>
          </a:prstGeom>
        </p:spPr>
      </p:pic>
      <p:sp>
        <p:nvSpPr>
          <p:cNvPr id="15" name="Slide Number Placeholder 5">
            <a:extLst>
              <a:ext uri="{FF2B5EF4-FFF2-40B4-BE49-F238E27FC236}">
                <a16:creationId xmlns:a16="http://schemas.microsoft.com/office/drawing/2014/main" id="{3557CB05-4EFB-39B2-51F8-75D4C3C530C5}"/>
              </a:ext>
            </a:extLst>
          </p:cNvPr>
          <p:cNvSpPr txBox="1">
            <a:spLocks/>
          </p:cNvSpPr>
          <p:nvPr userDrawn="1"/>
        </p:nvSpPr>
        <p:spPr>
          <a:xfrm>
            <a:off x="8280000" y="4770000"/>
            <a:ext cx="576000" cy="144000"/>
          </a:xfrm>
          <a:prstGeom prst="rect">
            <a:avLst/>
          </a:prstGeom>
        </p:spPr>
        <p:txBody>
          <a:bodyPr vert="horz" lIns="91440" tIns="45720" rIns="91440" bIns="45720" rtlCol="0" anchor="ctr"/>
          <a:lstStyle>
            <a:defPPr>
              <a:defRPr lang="en-US"/>
            </a:defPPr>
            <a:lvl1pPr algn="r" rtl="0" fontAlgn="base">
              <a:spcBef>
                <a:spcPct val="0"/>
              </a:spcBef>
              <a:spcAft>
                <a:spcPct val="0"/>
              </a:spcAft>
              <a:defRPr sz="900" kern="1200">
                <a:solidFill>
                  <a:schemeClr val="tx1">
                    <a:tint val="75000"/>
                  </a:schemeClr>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4EAF112-79CC-B34F-94BA-BFC7F71A8BCC}" type="slidenum">
              <a:rPr kumimoji="0" lang="en-US" sz="1400" b="0" i="0" u="none" strike="noStrike" kern="1200" cap="none" spc="0" normalizeH="0" baseline="0" noProof="0" smtClean="0">
                <a:ln>
                  <a:noFill/>
                </a:ln>
                <a:solidFill>
                  <a:schemeClr val="accent2"/>
                </a:solidFill>
                <a:effectLst/>
                <a:uLnTx/>
                <a:uFillTx/>
                <a:latin typeface="Arial" panose="020B0604020202020204" pitchFamily="34" charset="0"/>
                <a:ea typeface="ＭＳ Ｐゴシック" charset="0"/>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sz="1400" b="0" i="0" u="none" strike="noStrike" kern="1200" cap="none" spc="0" normalizeH="0" baseline="0" noProof="0" dirty="0">
              <a:ln>
                <a:noFill/>
              </a:ln>
              <a:solidFill>
                <a:schemeClr val="accent2"/>
              </a:solidFill>
              <a:effectLst/>
              <a:uLnTx/>
              <a:uFillTx/>
              <a:latin typeface="Arial" panose="020B0604020202020204" pitchFamily="34" charset="0"/>
              <a:ea typeface="ＭＳ Ｐゴシック" charset="0"/>
              <a:cs typeface="Arial" panose="020B0604020202020204" pitchFamily="34" charset="0"/>
            </a:endParaRPr>
          </a:p>
        </p:txBody>
      </p:sp>
    </p:spTree>
    <p:extLst>
      <p:ext uri="{BB962C8B-B14F-4D97-AF65-F5344CB8AC3E}">
        <p14:creationId xmlns:p14="http://schemas.microsoft.com/office/powerpoint/2010/main" val="4162279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2698949"/>
      </p:ext>
    </p:extLst>
  </p:cSld>
  <p:clrMap bg1="lt1" tx1="dk1" bg2="lt2" tx2="dk2" accent1="accent1" accent2="accent2" accent3="accent3" accent4="accent4" accent5="accent5" accent6="accent6" hlink="hlink" folHlink="folHlink"/>
  <p:sldLayoutIdLst>
    <p:sldLayoutId id="2147484111" r:id="rId1"/>
    <p:sldLayoutId id="2147484086" r:id="rId2"/>
    <p:sldLayoutId id="2147484044" r:id="rId3"/>
    <p:sldLayoutId id="2147484067" r:id="rId4"/>
    <p:sldLayoutId id="2147484116" r:id="rId5"/>
    <p:sldLayoutId id="2147484117" r:id="rId6"/>
    <p:sldLayoutId id="2147484118" r:id="rId7"/>
    <p:sldLayoutId id="2147484119" r:id="rId8"/>
    <p:sldLayoutId id="2147483989" r:id="rId9"/>
    <p:sldLayoutId id="2147484132" r:id="rId10"/>
    <p:sldLayoutId id="2147484122" r:id="rId11"/>
    <p:sldLayoutId id="2147484123" r:id="rId12"/>
    <p:sldLayoutId id="2147484126" r:id="rId13"/>
    <p:sldLayoutId id="2147484127" r:id="rId14"/>
    <p:sldLayoutId id="2147484128" r:id="rId15"/>
    <p:sldLayoutId id="2147484129" r:id="rId16"/>
    <p:sldLayoutId id="2147484130" r:id="rId17"/>
    <p:sldLayoutId id="2147484131" r:id="rId18"/>
    <p:sldLayoutId id="2147484134" r:id="rId19"/>
    <p:sldLayoutId id="2147484133" r:id="rId20"/>
  </p:sldLayoutIdLst>
  <p:hf hdr="0" ftr="0" dt="0"/>
  <p:txStyles>
    <p:titleStyle>
      <a:lvl1pPr algn="l" defTabSz="1219170" rtl="0" eaLnBrk="1" latinLnBrk="0" hangingPunct="1">
        <a:lnSpc>
          <a:spcPct val="120000"/>
        </a:lnSpc>
        <a:spcBef>
          <a:spcPts val="267"/>
        </a:spcBef>
        <a:spcAft>
          <a:spcPts val="267"/>
        </a:spcAft>
        <a:buNone/>
        <a:defRPr kumimoji="1" sz="2667" kern="1200" baseline="0">
          <a:solidFill>
            <a:schemeClr val="bg1"/>
          </a:solidFill>
          <a:latin typeface="+mj-lt"/>
          <a:ea typeface="+mn-ea"/>
          <a:cs typeface="+mj-cs"/>
        </a:defRPr>
      </a:lvl1pPr>
    </p:titleStyle>
    <p:bodyStyle>
      <a:lvl1pPr marL="0" indent="0" algn="l" defTabSz="1219170" rtl="0" eaLnBrk="1" latinLnBrk="0" hangingPunct="1">
        <a:lnSpc>
          <a:spcPct val="114000"/>
        </a:lnSpc>
        <a:spcBef>
          <a:spcPts val="800"/>
        </a:spcBef>
        <a:spcAft>
          <a:spcPts val="133"/>
        </a:spcAft>
        <a:buFont typeface="Arial" pitchFamily="34" charset="0"/>
        <a:buNone/>
        <a:defRPr kumimoji="1" sz="2133" kern="1200" baseline="0">
          <a:solidFill>
            <a:schemeClr val="tx1"/>
          </a:solidFill>
          <a:latin typeface="+mj-lt"/>
          <a:ea typeface="+mj-ea"/>
          <a:cs typeface="+mn-cs"/>
        </a:defRPr>
      </a:lvl1pPr>
      <a:lvl2pPr marL="357708" indent="-237061" algn="l" defTabSz="1219170" rtl="0" eaLnBrk="1" latinLnBrk="0" hangingPunct="1">
        <a:lnSpc>
          <a:spcPct val="114000"/>
        </a:lnSpc>
        <a:spcBef>
          <a:spcPts val="267"/>
        </a:spcBef>
        <a:spcAft>
          <a:spcPts val="533"/>
        </a:spcAft>
        <a:buFont typeface="Arial" pitchFamily="34" charset="0"/>
        <a:buChar char="•"/>
        <a:defRPr kumimoji="1" sz="2133" kern="1200" baseline="0">
          <a:solidFill>
            <a:schemeClr val="tx1"/>
          </a:solidFill>
          <a:latin typeface="+mj-lt"/>
          <a:ea typeface="+mj-ea"/>
          <a:cs typeface="+mn-cs"/>
        </a:defRPr>
      </a:lvl2pPr>
      <a:lvl3pPr marL="713300" indent="-251878" algn="l" defTabSz="1219170" rtl="0" eaLnBrk="1" latinLnBrk="0" hangingPunct="1">
        <a:lnSpc>
          <a:spcPct val="114000"/>
        </a:lnSpc>
        <a:spcBef>
          <a:spcPts val="133"/>
        </a:spcBef>
        <a:spcAft>
          <a:spcPts val="267"/>
        </a:spcAft>
        <a:buFont typeface="Arial" pitchFamily="34" charset="0"/>
        <a:buChar char="›"/>
        <a:defRPr kumimoji="1" sz="2133" kern="1200" baseline="0">
          <a:solidFill>
            <a:schemeClr val="tx1"/>
          </a:solidFill>
          <a:latin typeface="+mj-lt"/>
          <a:ea typeface="+mj-ea"/>
          <a:cs typeface="+mn-cs"/>
        </a:defRPr>
      </a:lvl3pPr>
      <a:lvl4pPr marL="1447764" indent="-304792" algn="l" defTabSz="1219170" rtl="0" eaLnBrk="1" latinLnBrk="0" hangingPunct="1">
        <a:lnSpc>
          <a:spcPct val="114000"/>
        </a:lnSpc>
        <a:spcBef>
          <a:spcPts val="133"/>
        </a:spcBef>
        <a:spcAft>
          <a:spcPts val="533"/>
        </a:spcAft>
        <a:buFont typeface="Arial" pitchFamily="34" charset="0"/>
        <a:buChar char="»"/>
        <a:defRPr kumimoji="1" sz="2133" kern="1200" baseline="0">
          <a:solidFill>
            <a:schemeClr val="tx1"/>
          </a:solidFill>
          <a:latin typeface="+mj-lt"/>
          <a:ea typeface="+mj-ea"/>
          <a:cs typeface="+mn-cs"/>
        </a:defRPr>
      </a:lvl4pPr>
      <a:lvl5pPr marL="1924003" indent="-230712" algn="l" defTabSz="1219170" rtl="0" eaLnBrk="1" latinLnBrk="0" hangingPunct="1">
        <a:lnSpc>
          <a:spcPct val="114000"/>
        </a:lnSpc>
        <a:spcBef>
          <a:spcPts val="133"/>
        </a:spcBef>
        <a:spcAft>
          <a:spcPts val="800"/>
        </a:spcAft>
        <a:buFont typeface="Arial" pitchFamily="34" charset="0"/>
        <a:buChar char="-"/>
        <a:defRPr kumimoji="1" sz="2133" kern="1200" baseline="0">
          <a:solidFill>
            <a:schemeClr val="tx1"/>
          </a:solidFill>
          <a:latin typeface="+mj-lt"/>
          <a:ea typeface="+mj-ea"/>
          <a:cs typeface="+mn-cs"/>
        </a:defRPr>
      </a:lvl5pPr>
      <a:lvl6pPr marL="335271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9pPr>
    </p:bodyStyle>
    <p:otherStyle>
      <a:defPPr>
        <a:defRPr lang="en-US"/>
      </a:defPPr>
      <a:lvl1pPr marL="0" algn="l" defTabSz="1219170" rtl="0" eaLnBrk="1" latinLnBrk="0" hangingPunct="1">
        <a:defRPr kumimoji="1" sz="2400" kern="1200">
          <a:solidFill>
            <a:schemeClr val="tx1"/>
          </a:solidFill>
          <a:latin typeface="+mn-lt"/>
          <a:ea typeface="+mn-ea"/>
          <a:cs typeface="+mn-cs"/>
        </a:defRPr>
      </a:lvl1pPr>
      <a:lvl2pPr marL="609585" algn="l" defTabSz="1219170" rtl="0" eaLnBrk="1" latinLnBrk="0" hangingPunct="1">
        <a:defRPr kumimoji="1" sz="2400" kern="1200">
          <a:solidFill>
            <a:schemeClr val="tx1"/>
          </a:solidFill>
          <a:latin typeface="+mn-lt"/>
          <a:ea typeface="+mn-ea"/>
          <a:cs typeface="+mn-cs"/>
        </a:defRPr>
      </a:lvl2pPr>
      <a:lvl3pPr marL="1219170" algn="l" defTabSz="1219170" rtl="0" eaLnBrk="1" latinLnBrk="0" hangingPunct="1">
        <a:defRPr kumimoji="1" sz="2400" kern="1200">
          <a:solidFill>
            <a:schemeClr val="tx1"/>
          </a:solidFill>
          <a:latin typeface="+mn-lt"/>
          <a:ea typeface="+mn-ea"/>
          <a:cs typeface="+mn-cs"/>
        </a:defRPr>
      </a:lvl3pPr>
      <a:lvl4pPr marL="1828754" algn="l" defTabSz="1219170" rtl="0" eaLnBrk="1" latinLnBrk="0" hangingPunct="1">
        <a:defRPr kumimoji="1" sz="2400" kern="1200">
          <a:solidFill>
            <a:schemeClr val="tx1"/>
          </a:solidFill>
          <a:latin typeface="+mn-lt"/>
          <a:ea typeface="+mn-ea"/>
          <a:cs typeface="+mn-cs"/>
        </a:defRPr>
      </a:lvl4pPr>
      <a:lvl5pPr marL="2438339" algn="l" defTabSz="1219170" rtl="0" eaLnBrk="1" latinLnBrk="0" hangingPunct="1">
        <a:defRPr kumimoji="1" sz="2400" kern="1200">
          <a:solidFill>
            <a:schemeClr val="tx1"/>
          </a:solidFill>
          <a:latin typeface="+mn-lt"/>
          <a:ea typeface="+mn-ea"/>
          <a:cs typeface="+mn-cs"/>
        </a:defRPr>
      </a:lvl5pPr>
      <a:lvl6pPr marL="3047924" algn="l" defTabSz="1219170" rtl="0" eaLnBrk="1" latinLnBrk="0" hangingPunct="1">
        <a:defRPr kumimoji="1" sz="2400" kern="1200">
          <a:solidFill>
            <a:schemeClr val="tx1"/>
          </a:solidFill>
          <a:latin typeface="+mn-lt"/>
          <a:ea typeface="+mn-ea"/>
          <a:cs typeface="+mn-cs"/>
        </a:defRPr>
      </a:lvl6pPr>
      <a:lvl7pPr marL="3657509" algn="l" defTabSz="1219170" rtl="0" eaLnBrk="1" latinLnBrk="0" hangingPunct="1">
        <a:defRPr kumimoji="1" sz="2400" kern="1200">
          <a:solidFill>
            <a:schemeClr val="tx1"/>
          </a:solidFill>
          <a:latin typeface="+mn-lt"/>
          <a:ea typeface="+mn-ea"/>
          <a:cs typeface="+mn-cs"/>
        </a:defRPr>
      </a:lvl7pPr>
      <a:lvl8pPr marL="4267093" algn="l" defTabSz="1219170" rtl="0" eaLnBrk="1" latinLnBrk="0" hangingPunct="1">
        <a:defRPr kumimoji="1" sz="2400" kern="1200">
          <a:solidFill>
            <a:schemeClr val="tx1"/>
          </a:solidFill>
          <a:latin typeface="+mn-lt"/>
          <a:ea typeface="+mn-ea"/>
          <a:cs typeface="+mn-cs"/>
        </a:defRPr>
      </a:lvl8pPr>
      <a:lvl9pPr marL="4876678" algn="l" defTabSz="1219170" rtl="0" eaLnBrk="1" latinLnBrk="0" hangingPunct="1">
        <a:defRPr kumimoji="1"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8" orient="horz" pos="1620" userDrawn="1">
          <p15:clr>
            <a:srgbClr val="F26B43"/>
          </p15:clr>
        </p15:guide>
        <p15:guide id="19" pos="2880" userDrawn="1">
          <p15:clr>
            <a:srgbClr val="F26B43"/>
          </p15:clr>
        </p15:guide>
        <p15:guide id="20" pos="3061" userDrawn="1">
          <p15:clr>
            <a:srgbClr val="5ACBF0"/>
          </p15:clr>
        </p15:guide>
        <p15:guide id="21" pos="3243" userDrawn="1">
          <p15:clr>
            <a:srgbClr val="5ACBF0"/>
          </p15:clr>
        </p15:guide>
        <p15:guide id="22" pos="3424" userDrawn="1">
          <p15:clr>
            <a:srgbClr val="5ACBF0"/>
          </p15:clr>
        </p15:guide>
        <p15:guide id="23" pos="3606" userDrawn="1">
          <p15:clr>
            <a:srgbClr val="5ACBF0"/>
          </p15:clr>
        </p15:guide>
        <p15:guide id="24" pos="3787" userDrawn="1">
          <p15:clr>
            <a:srgbClr val="5ACBF0"/>
          </p15:clr>
        </p15:guide>
        <p15:guide id="25" pos="3969" userDrawn="1">
          <p15:clr>
            <a:srgbClr val="5ACBF0"/>
          </p15:clr>
        </p15:guide>
        <p15:guide id="26" pos="4150" userDrawn="1">
          <p15:clr>
            <a:srgbClr val="5ACBF0"/>
          </p15:clr>
        </p15:guide>
        <p15:guide id="27" pos="4332" userDrawn="1">
          <p15:clr>
            <a:srgbClr val="5ACBF0"/>
          </p15:clr>
        </p15:guide>
        <p15:guide id="28" pos="4513" userDrawn="1">
          <p15:clr>
            <a:srgbClr val="5ACBF0"/>
          </p15:clr>
        </p15:guide>
        <p15:guide id="29" pos="4694" userDrawn="1">
          <p15:clr>
            <a:srgbClr val="5ACBF0"/>
          </p15:clr>
        </p15:guide>
        <p15:guide id="30" pos="4876" userDrawn="1">
          <p15:clr>
            <a:srgbClr val="5ACBF0"/>
          </p15:clr>
        </p15:guide>
        <p15:guide id="31" pos="5057" userDrawn="1">
          <p15:clr>
            <a:srgbClr val="5ACBF0"/>
          </p15:clr>
        </p15:guide>
        <p15:guide id="32" pos="5239" userDrawn="1">
          <p15:clr>
            <a:srgbClr val="5ACBF0"/>
          </p15:clr>
        </p15:guide>
        <p15:guide id="33" pos="5420" userDrawn="1">
          <p15:clr>
            <a:srgbClr val="5ACBF0"/>
          </p15:clr>
        </p15:guide>
        <p15:guide id="34" pos="5602" userDrawn="1">
          <p15:clr>
            <a:srgbClr val="5ACBF0"/>
          </p15:clr>
        </p15:guide>
        <p15:guide id="35" pos="2699" userDrawn="1">
          <p15:clr>
            <a:srgbClr val="5ACBF0"/>
          </p15:clr>
        </p15:guide>
        <p15:guide id="36" pos="2517" userDrawn="1">
          <p15:clr>
            <a:srgbClr val="5ACBF0"/>
          </p15:clr>
        </p15:guide>
        <p15:guide id="37" pos="2336" userDrawn="1">
          <p15:clr>
            <a:srgbClr val="5ACBF0"/>
          </p15:clr>
        </p15:guide>
        <p15:guide id="38" pos="2154" userDrawn="1">
          <p15:clr>
            <a:srgbClr val="5ACBF0"/>
          </p15:clr>
        </p15:guide>
        <p15:guide id="39" pos="1973" userDrawn="1">
          <p15:clr>
            <a:srgbClr val="5ACBF0"/>
          </p15:clr>
        </p15:guide>
        <p15:guide id="40" pos="1791" userDrawn="1">
          <p15:clr>
            <a:srgbClr val="5ACBF0"/>
          </p15:clr>
        </p15:guide>
        <p15:guide id="41" pos="1610" userDrawn="1">
          <p15:clr>
            <a:srgbClr val="5ACBF0"/>
          </p15:clr>
        </p15:guide>
        <p15:guide id="42" pos="1429" userDrawn="1">
          <p15:clr>
            <a:srgbClr val="5ACBF0"/>
          </p15:clr>
        </p15:guide>
        <p15:guide id="44" pos="1066" userDrawn="1">
          <p15:clr>
            <a:srgbClr val="5ACBF0"/>
          </p15:clr>
        </p15:guide>
        <p15:guide id="45" pos="884" userDrawn="1">
          <p15:clr>
            <a:srgbClr val="5ACBF0"/>
          </p15:clr>
        </p15:guide>
        <p15:guide id="46" pos="703" userDrawn="1">
          <p15:clr>
            <a:srgbClr val="5ACBF0"/>
          </p15:clr>
        </p15:guide>
        <p15:guide id="47" pos="521" userDrawn="1">
          <p15:clr>
            <a:srgbClr val="5ACBF0"/>
          </p15:clr>
        </p15:guide>
        <p15:guide id="48" pos="340" userDrawn="1">
          <p15:clr>
            <a:srgbClr val="5ACBF0"/>
          </p15:clr>
        </p15:guide>
        <p15:guide id="49" pos="158" userDrawn="1">
          <p15:clr>
            <a:srgbClr val="5ACBF0"/>
          </p15:clr>
        </p15:guide>
        <p15:guide id="50" orient="horz" pos="1439" userDrawn="1">
          <p15:clr>
            <a:srgbClr val="5ACBF0"/>
          </p15:clr>
        </p15:guide>
        <p15:guide id="51" orient="horz" pos="1257" userDrawn="1">
          <p15:clr>
            <a:srgbClr val="5ACBF0"/>
          </p15:clr>
        </p15:guide>
        <p15:guide id="52" orient="horz" pos="1076" userDrawn="1">
          <p15:clr>
            <a:srgbClr val="5ACBF0"/>
          </p15:clr>
        </p15:guide>
        <p15:guide id="53" orient="horz" pos="894" userDrawn="1">
          <p15:clr>
            <a:srgbClr val="5ACBF0"/>
          </p15:clr>
        </p15:guide>
        <p15:guide id="54" orient="horz" pos="531" userDrawn="1">
          <p15:clr>
            <a:srgbClr val="5ACBF0"/>
          </p15:clr>
        </p15:guide>
        <p15:guide id="55" orient="horz" pos="350" userDrawn="1">
          <p15:clr>
            <a:srgbClr val="5ACBF0"/>
          </p15:clr>
        </p15:guide>
        <p15:guide id="56" orient="horz" pos="713" userDrawn="1">
          <p15:clr>
            <a:srgbClr val="5ACBF0"/>
          </p15:clr>
        </p15:guide>
        <p15:guide id="57" orient="horz" pos="169" userDrawn="1">
          <p15:clr>
            <a:srgbClr val="F26B43"/>
          </p15:clr>
        </p15:guide>
        <p15:guide id="58" orient="horz" pos="1801" userDrawn="1">
          <p15:clr>
            <a:srgbClr val="5ACBF0"/>
          </p15:clr>
        </p15:guide>
        <p15:guide id="59" orient="horz" pos="1983" userDrawn="1">
          <p15:clr>
            <a:srgbClr val="5ACBF0"/>
          </p15:clr>
        </p15:guide>
        <p15:guide id="60" orient="horz" pos="2164" userDrawn="1">
          <p15:clr>
            <a:srgbClr val="5ACBF0"/>
          </p15:clr>
        </p15:guide>
        <p15:guide id="61" orient="horz" pos="2346" userDrawn="1">
          <p15:clr>
            <a:srgbClr val="5ACBF0"/>
          </p15:clr>
        </p15:guide>
        <p15:guide id="62" orient="horz" pos="2527" userDrawn="1">
          <p15:clr>
            <a:srgbClr val="5ACBF0"/>
          </p15:clr>
        </p15:guide>
        <p15:guide id="63" orient="horz" pos="2709" userDrawn="1">
          <p15:clr>
            <a:srgbClr val="5ACBF0"/>
          </p15:clr>
        </p15:guide>
        <p15:guide id="64" orient="horz" pos="2890" userDrawn="1">
          <p15:clr>
            <a:srgbClr val="5ACBF0"/>
          </p15:clr>
        </p15:guide>
        <p15:guide id="65" orient="horz" pos="3072" userDrawn="1">
          <p15:clr>
            <a:srgbClr val="F26B43"/>
          </p15:clr>
        </p15:guide>
        <p15:guide id="66" orient="horz" pos="2981" userDrawn="1">
          <p15:clr>
            <a:srgbClr val="A4A3A4"/>
          </p15:clr>
        </p15:guide>
        <p15:guide id="67" orient="horz" pos="622" userDrawn="1">
          <p15:clr>
            <a:srgbClr val="A4A3A4"/>
          </p15:clr>
        </p15:guide>
        <p15:guide id="69" pos="1247" userDrawn="1">
          <p15:clr>
            <a:srgbClr val="5ACBF0"/>
          </p15:clr>
        </p15:guide>
        <p15:guide id="71" pos="249" userDrawn="1">
          <p15:clr>
            <a:srgbClr val="F26B43"/>
          </p15:clr>
        </p15:guide>
        <p15:guide id="75" orient="horz" pos="441" userDrawn="1">
          <p15:clr>
            <a:srgbClr val="A4A3A4"/>
          </p15:clr>
        </p15:guide>
        <p15:guide id="76" pos="2789" userDrawn="1">
          <p15:clr>
            <a:srgbClr val="A4A3A4"/>
          </p15:clr>
        </p15:guide>
        <p15:guide id="77" pos="2971" userDrawn="1">
          <p15:clr>
            <a:srgbClr val="A4A3A4"/>
          </p15:clr>
        </p15:guide>
        <p15:guide id="78" orient="horz" pos="985" userDrawn="1">
          <p15:clr>
            <a:srgbClr val="A4A3A4"/>
          </p15:clr>
        </p15:guide>
        <p15:guide id="82" orient="horz" pos="2618" userDrawn="1">
          <p15:clr>
            <a:srgbClr val="A4A3A4"/>
          </p15:clr>
        </p15:guide>
        <p15:guide id="83" orient="horz" pos="2074" userDrawn="1">
          <p15:clr>
            <a:srgbClr val="A4A3A4"/>
          </p15:clr>
        </p15:guide>
        <p15:guide id="84" orient="horz" pos="2255" userDrawn="1">
          <p15:clr>
            <a:srgbClr val="A4A3A4"/>
          </p15:clr>
        </p15:guide>
        <p15:guide id="85" orient="horz" pos="1892" userDrawn="1">
          <p15:clr>
            <a:srgbClr val="A4A3A4"/>
          </p15:clr>
        </p15:guide>
        <p15:guide id="86" pos="551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microsoft.com/office/2007/relationships/media" Target="../media/media6.mp4"/><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8.png"/><Relationship Id="rId5" Type="http://schemas.openxmlformats.org/officeDocument/2006/relationships/slideLayout" Target="../slideLayouts/slideLayout11.xml"/><Relationship Id="rId4" Type="http://schemas.openxmlformats.org/officeDocument/2006/relationships/video" Target="../media/media6.mp4"/></Relationships>
</file>

<file path=ppt/slides/_rels/slide16.xml.rels><?xml version="1.0" encoding="UTF-8" standalone="yes"?>
<Relationships xmlns="http://schemas.openxmlformats.org/package/2006/relationships"><Relationship Id="rId8" Type="http://schemas.microsoft.com/office/2007/relationships/media" Target="../media/media10.mp4"/><Relationship Id="rId13" Type="http://schemas.openxmlformats.org/officeDocument/2006/relationships/image" Target="../media/image9.png"/><Relationship Id="rId18" Type="http://schemas.openxmlformats.org/officeDocument/2006/relationships/image" Target="../media/image14.png"/><Relationship Id="rId3" Type="http://schemas.microsoft.com/office/2007/relationships/media" Target="../media/media8.mp4"/><Relationship Id="rId7" Type="http://schemas.openxmlformats.org/officeDocument/2006/relationships/video" Target="NULL" TargetMode="External"/><Relationship Id="rId12" Type="http://schemas.openxmlformats.org/officeDocument/2006/relationships/slideLayout" Target="../slideLayouts/slideLayout11.xml"/><Relationship Id="rId17" Type="http://schemas.openxmlformats.org/officeDocument/2006/relationships/image" Target="../media/image13.png"/><Relationship Id="rId2" Type="http://schemas.openxmlformats.org/officeDocument/2006/relationships/video" Target="../media/media7.mp4"/><Relationship Id="rId16" Type="http://schemas.openxmlformats.org/officeDocument/2006/relationships/image" Target="../media/image12.png"/><Relationship Id="rId1" Type="http://schemas.microsoft.com/office/2007/relationships/media" Target="../media/media7.mp4"/><Relationship Id="rId6" Type="http://schemas.openxmlformats.org/officeDocument/2006/relationships/video" Target="../media/media9.mp4"/><Relationship Id="rId11" Type="http://schemas.openxmlformats.org/officeDocument/2006/relationships/video" Target="../media/media12.mp4"/><Relationship Id="rId5" Type="http://schemas.microsoft.com/office/2007/relationships/media" Target="../media/media9.mp4"/><Relationship Id="rId15" Type="http://schemas.openxmlformats.org/officeDocument/2006/relationships/image" Target="../media/image11.png"/><Relationship Id="rId10" Type="http://schemas.microsoft.com/office/2007/relationships/media" Target="../media/media12.mp4"/><Relationship Id="rId4" Type="http://schemas.openxmlformats.org/officeDocument/2006/relationships/video" Target="../media/media8.mp4"/><Relationship Id="rId9" Type="http://schemas.microsoft.com/office/2007/relationships/media" Target="../media/media11.mp4"/><Relationship Id="rId14" Type="http://schemas.openxmlformats.org/officeDocument/2006/relationships/image" Target="../media/image10.png"/></Relationships>
</file>

<file path=ppt/slides/_rels/slide17.xml.rels><?xml version="1.0" encoding="UTF-8" standalone="yes"?>
<Relationships xmlns="http://schemas.openxmlformats.org/package/2006/relationships"><Relationship Id="rId8" Type="http://schemas.microsoft.com/office/2007/relationships/media" Target="../media/media17.mp4"/><Relationship Id="rId13" Type="http://schemas.openxmlformats.org/officeDocument/2006/relationships/image" Target="../media/image16.png"/><Relationship Id="rId3" Type="http://schemas.microsoft.com/office/2007/relationships/media" Target="../media/media14.mp4"/><Relationship Id="rId7" Type="http://schemas.microsoft.com/office/2007/relationships/media" Target="../media/media16.mp4"/><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video" Target="../media/media13.mp4"/><Relationship Id="rId16" Type="http://schemas.openxmlformats.org/officeDocument/2006/relationships/image" Target="../media/image19.png"/><Relationship Id="rId1" Type="http://schemas.microsoft.com/office/2007/relationships/media" Target="../media/media13.mp4"/><Relationship Id="rId6" Type="http://schemas.microsoft.com/office/2007/relationships/media" Target="../media/media15.mp4"/><Relationship Id="rId11" Type="http://schemas.openxmlformats.org/officeDocument/2006/relationships/slideLayout" Target="../slideLayouts/slideLayout11.xml"/><Relationship Id="rId5" Type="http://schemas.openxmlformats.org/officeDocument/2006/relationships/video" Target="NULL" TargetMode="External"/><Relationship Id="rId15" Type="http://schemas.openxmlformats.org/officeDocument/2006/relationships/image" Target="../media/image18.png"/><Relationship Id="rId10" Type="http://schemas.microsoft.com/office/2007/relationships/media" Target="../media/media18.mp4"/><Relationship Id="rId4" Type="http://schemas.openxmlformats.org/officeDocument/2006/relationships/video" Target="../media/media14.mp4"/><Relationship Id="rId9" Type="http://schemas.openxmlformats.org/officeDocument/2006/relationships/video" Target="../media/media17.mp4"/><Relationship Id="rId1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microsoft.com/office/2007/relationships/media" Target="../media/media20.mp4"/><Relationship Id="rId7" Type="http://schemas.openxmlformats.org/officeDocument/2006/relationships/image" Target="../media/image22.png"/><Relationship Id="rId2" Type="http://schemas.openxmlformats.org/officeDocument/2006/relationships/video" Target="../media/media19.mp4"/><Relationship Id="rId1" Type="http://schemas.microsoft.com/office/2007/relationships/media" Target="../media/media19.mp4"/><Relationship Id="rId6" Type="http://schemas.openxmlformats.org/officeDocument/2006/relationships/image" Target="../media/image21.png"/><Relationship Id="rId5" Type="http://schemas.openxmlformats.org/officeDocument/2006/relationships/slideLayout" Target="../slideLayouts/slideLayout11.xml"/><Relationship Id="rId4" Type="http://schemas.openxmlformats.org/officeDocument/2006/relationships/video" Target="../media/media20.mp4"/></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3.xml"/><Relationship Id="rId4" Type="http://schemas.openxmlformats.org/officeDocument/2006/relationships/chart" Target="../charts/char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6" Type="http://schemas.openxmlformats.org/officeDocument/2006/relationships/image" Target="../media/image50.png"/><Relationship Id="rId21" Type="http://schemas.openxmlformats.org/officeDocument/2006/relationships/image" Target="../media/image45.svg"/><Relationship Id="rId42" Type="http://schemas.openxmlformats.org/officeDocument/2006/relationships/image" Target="../media/image66.png"/><Relationship Id="rId47" Type="http://schemas.openxmlformats.org/officeDocument/2006/relationships/image" Target="../media/image71.svg"/><Relationship Id="rId63" Type="http://schemas.openxmlformats.org/officeDocument/2006/relationships/image" Target="../media/image87.svg"/><Relationship Id="rId68" Type="http://schemas.openxmlformats.org/officeDocument/2006/relationships/image" Target="../media/image92.png"/><Relationship Id="rId84" Type="http://schemas.openxmlformats.org/officeDocument/2006/relationships/image" Target="../media/image108.png"/><Relationship Id="rId89" Type="http://schemas.openxmlformats.org/officeDocument/2006/relationships/image" Target="../media/image113.svg"/><Relationship Id="rId16" Type="http://schemas.openxmlformats.org/officeDocument/2006/relationships/image" Target="../media/image40.png"/><Relationship Id="rId107" Type="http://schemas.openxmlformats.org/officeDocument/2006/relationships/image" Target="../media/image131.svg"/><Relationship Id="rId11" Type="http://schemas.openxmlformats.org/officeDocument/2006/relationships/image" Target="../media/image35.svg"/><Relationship Id="rId32" Type="http://schemas.openxmlformats.org/officeDocument/2006/relationships/image" Target="../media/image56.png"/><Relationship Id="rId37" Type="http://schemas.openxmlformats.org/officeDocument/2006/relationships/image" Target="../media/image61.svg"/><Relationship Id="rId53" Type="http://schemas.openxmlformats.org/officeDocument/2006/relationships/image" Target="../media/image77.svg"/><Relationship Id="rId58" Type="http://schemas.openxmlformats.org/officeDocument/2006/relationships/image" Target="../media/image82.png"/><Relationship Id="rId74" Type="http://schemas.openxmlformats.org/officeDocument/2006/relationships/image" Target="../media/image98.png"/><Relationship Id="rId79" Type="http://schemas.openxmlformats.org/officeDocument/2006/relationships/image" Target="../media/image103.svg"/><Relationship Id="rId102" Type="http://schemas.openxmlformats.org/officeDocument/2006/relationships/image" Target="../media/image126.png"/><Relationship Id="rId5" Type="http://schemas.openxmlformats.org/officeDocument/2006/relationships/image" Target="../media/image29.svg"/><Relationship Id="rId90" Type="http://schemas.openxmlformats.org/officeDocument/2006/relationships/image" Target="../media/image114.png"/><Relationship Id="rId95" Type="http://schemas.openxmlformats.org/officeDocument/2006/relationships/image" Target="../media/image119.svg"/><Relationship Id="rId22" Type="http://schemas.openxmlformats.org/officeDocument/2006/relationships/image" Target="../media/image46.png"/><Relationship Id="rId27" Type="http://schemas.openxmlformats.org/officeDocument/2006/relationships/image" Target="../media/image51.svg"/><Relationship Id="rId43" Type="http://schemas.openxmlformats.org/officeDocument/2006/relationships/image" Target="../media/image67.svg"/><Relationship Id="rId48" Type="http://schemas.openxmlformats.org/officeDocument/2006/relationships/image" Target="../media/image72.png"/><Relationship Id="rId64" Type="http://schemas.openxmlformats.org/officeDocument/2006/relationships/image" Target="../media/image88.png"/><Relationship Id="rId69" Type="http://schemas.openxmlformats.org/officeDocument/2006/relationships/image" Target="../media/image93.svg"/><Relationship Id="rId80" Type="http://schemas.openxmlformats.org/officeDocument/2006/relationships/image" Target="../media/image104.png"/><Relationship Id="rId85" Type="http://schemas.openxmlformats.org/officeDocument/2006/relationships/image" Target="../media/image109.svg"/><Relationship Id="rId12" Type="http://schemas.openxmlformats.org/officeDocument/2006/relationships/image" Target="../media/image36.png"/><Relationship Id="rId17" Type="http://schemas.openxmlformats.org/officeDocument/2006/relationships/image" Target="../media/image41.svg"/><Relationship Id="rId33" Type="http://schemas.openxmlformats.org/officeDocument/2006/relationships/image" Target="../media/image57.svg"/><Relationship Id="rId38" Type="http://schemas.openxmlformats.org/officeDocument/2006/relationships/image" Target="../media/image62.png"/><Relationship Id="rId59" Type="http://schemas.openxmlformats.org/officeDocument/2006/relationships/image" Target="../media/image83.svg"/><Relationship Id="rId103" Type="http://schemas.openxmlformats.org/officeDocument/2006/relationships/image" Target="../media/image127.svg"/><Relationship Id="rId108" Type="http://schemas.openxmlformats.org/officeDocument/2006/relationships/image" Target="../media/image132.png"/><Relationship Id="rId54" Type="http://schemas.openxmlformats.org/officeDocument/2006/relationships/image" Target="../media/image78.png"/><Relationship Id="rId70" Type="http://schemas.openxmlformats.org/officeDocument/2006/relationships/image" Target="../media/image94.png"/><Relationship Id="rId75" Type="http://schemas.openxmlformats.org/officeDocument/2006/relationships/image" Target="../media/image99.svg"/><Relationship Id="rId91" Type="http://schemas.openxmlformats.org/officeDocument/2006/relationships/image" Target="../media/image115.svg"/><Relationship Id="rId96" Type="http://schemas.openxmlformats.org/officeDocument/2006/relationships/image" Target="../media/image120.png"/><Relationship Id="rId1" Type="http://schemas.openxmlformats.org/officeDocument/2006/relationships/slideLayout" Target="../slideLayouts/slideLayout13.xml"/><Relationship Id="rId6" Type="http://schemas.openxmlformats.org/officeDocument/2006/relationships/image" Target="../media/image30.png"/><Relationship Id="rId15" Type="http://schemas.openxmlformats.org/officeDocument/2006/relationships/image" Target="../media/image39.svg"/><Relationship Id="rId23" Type="http://schemas.openxmlformats.org/officeDocument/2006/relationships/image" Target="../media/image47.svg"/><Relationship Id="rId28" Type="http://schemas.openxmlformats.org/officeDocument/2006/relationships/image" Target="../media/image52.png"/><Relationship Id="rId36" Type="http://schemas.openxmlformats.org/officeDocument/2006/relationships/image" Target="../media/image60.png"/><Relationship Id="rId49" Type="http://schemas.openxmlformats.org/officeDocument/2006/relationships/image" Target="../media/image73.svg"/><Relationship Id="rId57" Type="http://schemas.openxmlformats.org/officeDocument/2006/relationships/image" Target="../media/image81.svg"/><Relationship Id="rId106" Type="http://schemas.openxmlformats.org/officeDocument/2006/relationships/image" Target="../media/image130.png"/><Relationship Id="rId10" Type="http://schemas.openxmlformats.org/officeDocument/2006/relationships/image" Target="../media/image34.png"/><Relationship Id="rId31" Type="http://schemas.openxmlformats.org/officeDocument/2006/relationships/image" Target="../media/image55.svg"/><Relationship Id="rId44" Type="http://schemas.openxmlformats.org/officeDocument/2006/relationships/image" Target="../media/image68.png"/><Relationship Id="rId52" Type="http://schemas.openxmlformats.org/officeDocument/2006/relationships/image" Target="../media/image76.png"/><Relationship Id="rId60" Type="http://schemas.openxmlformats.org/officeDocument/2006/relationships/image" Target="../media/image84.png"/><Relationship Id="rId65" Type="http://schemas.openxmlformats.org/officeDocument/2006/relationships/image" Target="../media/image89.svg"/><Relationship Id="rId73" Type="http://schemas.openxmlformats.org/officeDocument/2006/relationships/image" Target="../media/image97.svg"/><Relationship Id="rId78" Type="http://schemas.openxmlformats.org/officeDocument/2006/relationships/image" Target="../media/image102.png"/><Relationship Id="rId81" Type="http://schemas.openxmlformats.org/officeDocument/2006/relationships/image" Target="../media/image105.svg"/><Relationship Id="rId86" Type="http://schemas.openxmlformats.org/officeDocument/2006/relationships/image" Target="../media/image110.png"/><Relationship Id="rId94" Type="http://schemas.openxmlformats.org/officeDocument/2006/relationships/image" Target="../media/image118.png"/><Relationship Id="rId99" Type="http://schemas.openxmlformats.org/officeDocument/2006/relationships/image" Target="../media/image123.svg"/><Relationship Id="rId101" Type="http://schemas.openxmlformats.org/officeDocument/2006/relationships/image" Target="../media/image125.svg"/><Relationship Id="rId4" Type="http://schemas.openxmlformats.org/officeDocument/2006/relationships/image" Target="../media/image28.png"/><Relationship Id="rId9" Type="http://schemas.openxmlformats.org/officeDocument/2006/relationships/image" Target="../media/image33.svg"/><Relationship Id="rId13" Type="http://schemas.openxmlformats.org/officeDocument/2006/relationships/image" Target="../media/image37.svg"/><Relationship Id="rId18" Type="http://schemas.openxmlformats.org/officeDocument/2006/relationships/image" Target="../media/image42.png"/><Relationship Id="rId39" Type="http://schemas.openxmlformats.org/officeDocument/2006/relationships/image" Target="../media/image63.svg"/><Relationship Id="rId109" Type="http://schemas.openxmlformats.org/officeDocument/2006/relationships/image" Target="../media/image133.svg"/><Relationship Id="rId34" Type="http://schemas.openxmlformats.org/officeDocument/2006/relationships/image" Target="../media/image58.png"/><Relationship Id="rId50" Type="http://schemas.openxmlformats.org/officeDocument/2006/relationships/image" Target="../media/image74.png"/><Relationship Id="rId55" Type="http://schemas.openxmlformats.org/officeDocument/2006/relationships/image" Target="../media/image79.svg"/><Relationship Id="rId76" Type="http://schemas.openxmlformats.org/officeDocument/2006/relationships/image" Target="../media/image100.png"/><Relationship Id="rId97" Type="http://schemas.openxmlformats.org/officeDocument/2006/relationships/image" Target="../media/image121.svg"/><Relationship Id="rId104" Type="http://schemas.openxmlformats.org/officeDocument/2006/relationships/image" Target="../media/image128.png"/><Relationship Id="rId7" Type="http://schemas.openxmlformats.org/officeDocument/2006/relationships/image" Target="../media/image31.svg"/><Relationship Id="rId71" Type="http://schemas.openxmlformats.org/officeDocument/2006/relationships/image" Target="../media/image95.svg"/><Relationship Id="rId92" Type="http://schemas.openxmlformats.org/officeDocument/2006/relationships/image" Target="../media/image116.png"/><Relationship Id="rId2" Type="http://schemas.openxmlformats.org/officeDocument/2006/relationships/image" Target="../media/image26.png"/><Relationship Id="rId29" Type="http://schemas.openxmlformats.org/officeDocument/2006/relationships/image" Target="../media/image53.svg"/><Relationship Id="rId24" Type="http://schemas.openxmlformats.org/officeDocument/2006/relationships/image" Target="../media/image48.png"/><Relationship Id="rId40" Type="http://schemas.openxmlformats.org/officeDocument/2006/relationships/image" Target="../media/image64.png"/><Relationship Id="rId45" Type="http://schemas.openxmlformats.org/officeDocument/2006/relationships/image" Target="../media/image69.svg"/><Relationship Id="rId66" Type="http://schemas.openxmlformats.org/officeDocument/2006/relationships/image" Target="../media/image90.png"/><Relationship Id="rId87" Type="http://schemas.openxmlformats.org/officeDocument/2006/relationships/image" Target="../media/image111.svg"/><Relationship Id="rId110" Type="http://schemas.openxmlformats.org/officeDocument/2006/relationships/image" Target="../media/image134.png"/><Relationship Id="rId61" Type="http://schemas.openxmlformats.org/officeDocument/2006/relationships/image" Target="../media/image85.svg"/><Relationship Id="rId82" Type="http://schemas.openxmlformats.org/officeDocument/2006/relationships/image" Target="../media/image106.png"/><Relationship Id="rId19" Type="http://schemas.openxmlformats.org/officeDocument/2006/relationships/image" Target="../media/image43.svg"/><Relationship Id="rId14" Type="http://schemas.openxmlformats.org/officeDocument/2006/relationships/image" Target="../media/image38.png"/><Relationship Id="rId30" Type="http://schemas.openxmlformats.org/officeDocument/2006/relationships/image" Target="../media/image54.png"/><Relationship Id="rId35" Type="http://schemas.openxmlformats.org/officeDocument/2006/relationships/image" Target="../media/image59.svg"/><Relationship Id="rId56" Type="http://schemas.openxmlformats.org/officeDocument/2006/relationships/image" Target="../media/image80.png"/><Relationship Id="rId77" Type="http://schemas.openxmlformats.org/officeDocument/2006/relationships/image" Target="../media/image101.svg"/><Relationship Id="rId100" Type="http://schemas.openxmlformats.org/officeDocument/2006/relationships/image" Target="../media/image124.png"/><Relationship Id="rId105" Type="http://schemas.openxmlformats.org/officeDocument/2006/relationships/image" Target="../media/image129.svg"/><Relationship Id="rId8" Type="http://schemas.openxmlformats.org/officeDocument/2006/relationships/image" Target="../media/image32.png"/><Relationship Id="rId51" Type="http://schemas.openxmlformats.org/officeDocument/2006/relationships/image" Target="../media/image75.svg"/><Relationship Id="rId72" Type="http://schemas.openxmlformats.org/officeDocument/2006/relationships/image" Target="../media/image96.png"/><Relationship Id="rId93" Type="http://schemas.openxmlformats.org/officeDocument/2006/relationships/image" Target="../media/image117.svg"/><Relationship Id="rId98" Type="http://schemas.openxmlformats.org/officeDocument/2006/relationships/image" Target="../media/image122.png"/><Relationship Id="rId3" Type="http://schemas.openxmlformats.org/officeDocument/2006/relationships/image" Target="../media/image27.svg"/><Relationship Id="rId25" Type="http://schemas.openxmlformats.org/officeDocument/2006/relationships/image" Target="../media/image49.svg"/><Relationship Id="rId46" Type="http://schemas.openxmlformats.org/officeDocument/2006/relationships/image" Target="../media/image70.png"/><Relationship Id="rId67" Type="http://schemas.openxmlformats.org/officeDocument/2006/relationships/image" Target="../media/image91.svg"/><Relationship Id="rId20" Type="http://schemas.openxmlformats.org/officeDocument/2006/relationships/image" Target="../media/image44.png"/><Relationship Id="rId41" Type="http://schemas.openxmlformats.org/officeDocument/2006/relationships/image" Target="../media/image65.svg"/><Relationship Id="rId62" Type="http://schemas.openxmlformats.org/officeDocument/2006/relationships/image" Target="../media/image86.png"/><Relationship Id="rId83" Type="http://schemas.openxmlformats.org/officeDocument/2006/relationships/image" Target="../media/image107.svg"/><Relationship Id="rId88" Type="http://schemas.openxmlformats.org/officeDocument/2006/relationships/image" Target="../media/image112.png"/><Relationship Id="rId111" Type="http://schemas.openxmlformats.org/officeDocument/2006/relationships/image" Target="../media/image135.svg"/></Relationships>
</file>

<file path=ppt/slides/_rels/slide42.xml.rels><?xml version="1.0" encoding="UTF-8" standalone="yes"?>
<Relationships xmlns="http://schemas.openxmlformats.org/package/2006/relationships"><Relationship Id="rId26" Type="http://schemas.openxmlformats.org/officeDocument/2006/relationships/image" Target="../media/image160.png"/><Relationship Id="rId21" Type="http://schemas.openxmlformats.org/officeDocument/2006/relationships/image" Target="../media/image155.svg"/><Relationship Id="rId42" Type="http://schemas.openxmlformats.org/officeDocument/2006/relationships/image" Target="../media/image176.png"/><Relationship Id="rId47" Type="http://schemas.openxmlformats.org/officeDocument/2006/relationships/image" Target="../media/image181.svg"/><Relationship Id="rId63" Type="http://schemas.openxmlformats.org/officeDocument/2006/relationships/image" Target="../media/image197.svg"/><Relationship Id="rId68" Type="http://schemas.openxmlformats.org/officeDocument/2006/relationships/image" Target="../media/image202.png"/><Relationship Id="rId84" Type="http://schemas.openxmlformats.org/officeDocument/2006/relationships/image" Target="../media/image218.png"/><Relationship Id="rId89" Type="http://schemas.openxmlformats.org/officeDocument/2006/relationships/image" Target="../media/image223.svg"/><Relationship Id="rId16" Type="http://schemas.openxmlformats.org/officeDocument/2006/relationships/image" Target="../media/image150.png"/><Relationship Id="rId107" Type="http://schemas.openxmlformats.org/officeDocument/2006/relationships/image" Target="../media/image241.svg"/><Relationship Id="rId11" Type="http://schemas.openxmlformats.org/officeDocument/2006/relationships/image" Target="../media/image145.svg"/><Relationship Id="rId32" Type="http://schemas.openxmlformats.org/officeDocument/2006/relationships/image" Target="../media/image166.png"/><Relationship Id="rId37" Type="http://schemas.openxmlformats.org/officeDocument/2006/relationships/image" Target="../media/image171.svg"/><Relationship Id="rId53" Type="http://schemas.openxmlformats.org/officeDocument/2006/relationships/image" Target="../media/image187.svg"/><Relationship Id="rId58" Type="http://schemas.openxmlformats.org/officeDocument/2006/relationships/image" Target="../media/image192.png"/><Relationship Id="rId74" Type="http://schemas.openxmlformats.org/officeDocument/2006/relationships/image" Target="../media/image208.png"/><Relationship Id="rId79" Type="http://schemas.openxmlformats.org/officeDocument/2006/relationships/image" Target="../media/image213.svg"/><Relationship Id="rId102" Type="http://schemas.openxmlformats.org/officeDocument/2006/relationships/image" Target="../media/image236.png"/><Relationship Id="rId5" Type="http://schemas.openxmlformats.org/officeDocument/2006/relationships/image" Target="../media/image139.svg"/><Relationship Id="rId90" Type="http://schemas.openxmlformats.org/officeDocument/2006/relationships/image" Target="../media/image224.png"/><Relationship Id="rId95" Type="http://schemas.openxmlformats.org/officeDocument/2006/relationships/image" Target="../media/image229.svg"/><Relationship Id="rId22" Type="http://schemas.openxmlformats.org/officeDocument/2006/relationships/image" Target="../media/image156.png"/><Relationship Id="rId27" Type="http://schemas.openxmlformats.org/officeDocument/2006/relationships/image" Target="../media/image161.svg"/><Relationship Id="rId43" Type="http://schemas.openxmlformats.org/officeDocument/2006/relationships/image" Target="../media/image177.svg"/><Relationship Id="rId48" Type="http://schemas.openxmlformats.org/officeDocument/2006/relationships/image" Target="../media/image182.png"/><Relationship Id="rId64" Type="http://schemas.openxmlformats.org/officeDocument/2006/relationships/image" Target="../media/image198.png"/><Relationship Id="rId69" Type="http://schemas.openxmlformats.org/officeDocument/2006/relationships/image" Target="../media/image203.svg"/><Relationship Id="rId80" Type="http://schemas.openxmlformats.org/officeDocument/2006/relationships/image" Target="../media/image214.png"/><Relationship Id="rId85" Type="http://schemas.openxmlformats.org/officeDocument/2006/relationships/image" Target="../media/image219.svg"/><Relationship Id="rId12" Type="http://schemas.openxmlformats.org/officeDocument/2006/relationships/image" Target="../media/image146.png"/><Relationship Id="rId17" Type="http://schemas.openxmlformats.org/officeDocument/2006/relationships/image" Target="../media/image151.svg"/><Relationship Id="rId33" Type="http://schemas.openxmlformats.org/officeDocument/2006/relationships/image" Target="../media/image167.svg"/><Relationship Id="rId38" Type="http://schemas.openxmlformats.org/officeDocument/2006/relationships/image" Target="../media/image172.png"/><Relationship Id="rId59" Type="http://schemas.openxmlformats.org/officeDocument/2006/relationships/image" Target="../media/image193.svg"/><Relationship Id="rId103" Type="http://schemas.openxmlformats.org/officeDocument/2006/relationships/image" Target="../media/image237.svg"/><Relationship Id="rId108" Type="http://schemas.openxmlformats.org/officeDocument/2006/relationships/image" Target="../media/image242.png"/><Relationship Id="rId54" Type="http://schemas.openxmlformats.org/officeDocument/2006/relationships/image" Target="../media/image188.png"/><Relationship Id="rId70" Type="http://schemas.openxmlformats.org/officeDocument/2006/relationships/image" Target="../media/image204.png"/><Relationship Id="rId75" Type="http://schemas.openxmlformats.org/officeDocument/2006/relationships/image" Target="../media/image209.svg"/><Relationship Id="rId91" Type="http://schemas.openxmlformats.org/officeDocument/2006/relationships/image" Target="../media/image225.svg"/><Relationship Id="rId96" Type="http://schemas.openxmlformats.org/officeDocument/2006/relationships/image" Target="../media/image230.png"/><Relationship Id="rId1" Type="http://schemas.openxmlformats.org/officeDocument/2006/relationships/slideLayout" Target="../slideLayouts/slideLayout13.xml"/><Relationship Id="rId6" Type="http://schemas.openxmlformats.org/officeDocument/2006/relationships/image" Target="../media/image140.png"/><Relationship Id="rId15" Type="http://schemas.openxmlformats.org/officeDocument/2006/relationships/image" Target="../media/image149.svg"/><Relationship Id="rId23" Type="http://schemas.openxmlformats.org/officeDocument/2006/relationships/image" Target="../media/image157.sv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svg"/><Relationship Id="rId57" Type="http://schemas.openxmlformats.org/officeDocument/2006/relationships/image" Target="../media/image191.svg"/><Relationship Id="rId106" Type="http://schemas.openxmlformats.org/officeDocument/2006/relationships/image" Target="../media/image240.png"/><Relationship Id="rId10" Type="http://schemas.openxmlformats.org/officeDocument/2006/relationships/image" Target="../media/image144.png"/><Relationship Id="rId31" Type="http://schemas.openxmlformats.org/officeDocument/2006/relationships/image" Target="../media/image165.svg"/><Relationship Id="rId44" Type="http://schemas.openxmlformats.org/officeDocument/2006/relationships/image" Target="../media/image178.png"/><Relationship Id="rId52" Type="http://schemas.openxmlformats.org/officeDocument/2006/relationships/image" Target="../media/image186.png"/><Relationship Id="rId60" Type="http://schemas.openxmlformats.org/officeDocument/2006/relationships/image" Target="../media/image194.png"/><Relationship Id="rId65" Type="http://schemas.openxmlformats.org/officeDocument/2006/relationships/image" Target="../media/image199.svg"/><Relationship Id="rId73" Type="http://schemas.openxmlformats.org/officeDocument/2006/relationships/image" Target="../media/image207.svg"/><Relationship Id="rId78" Type="http://schemas.openxmlformats.org/officeDocument/2006/relationships/image" Target="../media/image212.png"/><Relationship Id="rId81" Type="http://schemas.openxmlformats.org/officeDocument/2006/relationships/image" Target="../media/image215.svg"/><Relationship Id="rId86" Type="http://schemas.openxmlformats.org/officeDocument/2006/relationships/image" Target="../media/image220.png"/><Relationship Id="rId94" Type="http://schemas.openxmlformats.org/officeDocument/2006/relationships/image" Target="../media/image228.png"/><Relationship Id="rId99" Type="http://schemas.openxmlformats.org/officeDocument/2006/relationships/image" Target="../media/image233.svg"/><Relationship Id="rId101" Type="http://schemas.openxmlformats.org/officeDocument/2006/relationships/image" Target="../media/image235.svg"/><Relationship Id="rId4" Type="http://schemas.openxmlformats.org/officeDocument/2006/relationships/image" Target="../media/image138.png"/><Relationship Id="rId9" Type="http://schemas.openxmlformats.org/officeDocument/2006/relationships/image" Target="../media/image143.svg"/><Relationship Id="rId13" Type="http://schemas.openxmlformats.org/officeDocument/2006/relationships/image" Target="../media/image147.svg"/><Relationship Id="rId18" Type="http://schemas.openxmlformats.org/officeDocument/2006/relationships/image" Target="../media/image152.png"/><Relationship Id="rId39" Type="http://schemas.openxmlformats.org/officeDocument/2006/relationships/image" Target="../media/image173.svg"/><Relationship Id="rId109" Type="http://schemas.openxmlformats.org/officeDocument/2006/relationships/image" Target="../media/image243.svg"/><Relationship Id="rId34" Type="http://schemas.openxmlformats.org/officeDocument/2006/relationships/image" Target="../media/image168.png"/><Relationship Id="rId50" Type="http://schemas.openxmlformats.org/officeDocument/2006/relationships/image" Target="../media/image184.png"/><Relationship Id="rId55" Type="http://schemas.openxmlformats.org/officeDocument/2006/relationships/image" Target="../media/image189.svg"/><Relationship Id="rId76" Type="http://schemas.openxmlformats.org/officeDocument/2006/relationships/image" Target="../media/image210.png"/><Relationship Id="rId97" Type="http://schemas.openxmlformats.org/officeDocument/2006/relationships/image" Target="../media/image231.svg"/><Relationship Id="rId104" Type="http://schemas.openxmlformats.org/officeDocument/2006/relationships/image" Target="../media/image238.png"/><Relationship Id="rId7" Type="http://schemas.openxmlformats.org/officeDocument/2006/relationships/image" Target="../media/image141.svg"/><Relationship Id="rId71" Type="http://schemas.openxmlformats.org/officeDocument/2006/relationships/image" Target="../media/image205.svg"/><Relationship Id="rId92" Type="http://schemas.openxmlformats.org/officeDocument/2006/relationships/image" Target="../media/image226.png"/><Relationship Id="rId2" Type="http://schemas.openxmlformats.org/officeDocument/2006/relationships/image" Target="../media/image136.png"/><Relationship Id="rId29" Type="http://schemas.openxmlformats.org/officeDocument/2006/relationships/image" Target="../media/image163.svg"/><Relationship Id="rId24" Type="http://schemas.openxmlformats.org/officeDocument/2006/relationships/image" Target="../media/image158.png"/><Relationship Id="rId40" Type="http://schemas.openxmlformats.org/officeDocument/2006/relationships/image" Target="../media/image174.png"/><Relationship Id="rId45" Type="http://schemas.openxmlformats.org/officeDocument/2006/relationships/image" Target="../media/image179.svg"/><Relationship Id="rId66" Type="http://schemas.openxmlformats.org/officeDocument/2006/relationships/image" Target="../media/image200.png"/><Relationship Id="rId87" Type="http://schemas.openxmlformats.org/officeDocument/2006/relationships/image" Target="../media/image221.svg"/><Relationship Id="rId110" Type="http://schemas.openxmlformats.org/officeDocument/2006/relationships/image" Target="../media/image244.png"/><Relationship Id="rId61" Type="http://schemas.openxmlformats.org/officeDocument/2006/relationships/image" Target="../media/image195.svg"/><Relationship Id="rId82" Type="http://schemas.openxmlformats.org/officeDocument/2006/relationships/image" Target="../media/image216.png"/><Relationship Id="rId19" Type="http://schemas.openxmlformats.org/officeDocument/2006/relationships/image" Target="../media/image153.svg"/><Relationship Id="rId14" Type="http://schemas.openxmlformats.org/officeDocument/2006/relationships/image" Target="../media/image148.png"/><Relationship Id="rId30" Type="http://schemas.openxmlformats.org/officeDocument/2006/relationships/image" Target="../media/image164.png"/><Relationship Id="rId35" Type="http://schemas.openxmlformats.org/officeDocument/2006/relationships/image" Target="../media/image169.svg"/><Relationship Id="rId56" Type="http://schemas.openxmlformats.org/officeDocument/2006/relationships/image" Target="../media/image190.png"/><Relationship Id="rId77" Type="http://schemas.openxmlformats.org/officeDocument/2006/relationships/image" Target="../media/image211.svg"/><Relationship Id="rId100" Type="http://schemas.openxmlformats.org/officeDocument/2006/relationships/image" Target="../media/image234.png"/><Relationship Id="rId105" Type="http://schemas.openxmlformats.org/officeDocument/2006/relationships/image" Target="../media/image239.svg"/><Relationship Id="rId8" Type="http://schemas.openxmlformats.org/officeDocument/2006/relationships/image" Target="../media/image142.png"/><Relationship Id="rId51" Type="http://schemas.openxmlformats.org/officeDocument/2006/relationships/image" Target="../media/image185.svg"/><Relationship Id="rId72" Type="http://schemas.openxmlformats.org/officeDocument/2006/relationships/image" Target="../media/image206.png"/><Relationship Id="rId93" Type="http://schemas.openxmlformats.org/officeDocument/2006/relationships/image" Target="../media/image227.svg"/><Relationship Id="rId98" Type="http://schemas.openxmlformats.org/officeDocument/2006/relationships/image" Target="../media/image232.png"/><Relationship Id="rId3" Type="http://schemas.openxmlformats.org/officeDocument/2006/relationships/image" Target="../media/image137.svg"/><Relationship Id="rId25" Type="http://schemas.openxmlformats.org/officeDocument/2006/relationships/image" Target="../media/image159.svg"/><Relationship Id="rId46" Type="http://schemas.openxmlformats.org/officeDocument/2006/relationships/image" Target="../media/image180.png"/><Relationship Id="rId67" Type="http://schemas.openxmlformats.org/officeDocument/2006/relationships/image" Target="../media/image201.svg"/><Relationship Id="rId20" Type="http://schemas.openxmlformats.org/officeDocument/2006/relationships/image" Target="../media/image154.png"/><Relationship Id="rId41" Type="http://schemas.openxmlformats.org/officeDocument/2006/relationships/image" Target="../media/image175.svg"/><Relationship Id="rId62" Type="http://schemas.openxmlformats.org/officeDocument/2006/relationships/image" Target="../media/image196.png"/><Relationship Id="rId83" Type="http://schemas.openxmlformats.org/officeDocument/2006/relationships/image" Target="../media/image217.svg"/><Relationship Id="rId88" Type="http://schemas.openxmlformats.org/officeDocument/2006/relationships/image" Target="../media/image222.png"/><Relationship Id="rId111" Type="http://schemas.openxmlformats.org/officeDocument/2006/relationships/image" Target="../media/image245.svg"/></Relationships>
</file>

<file path=ppt/slides/_rels/slide43.xml.rels><?xml version="1.0" encoding="UTF-8" standalone="yes"?>
<Relationships xmlns="http://schemas.openxmlformats.org/package/2006/relationships"><Relationship Id="rId26" Type="http://schemas.openxmlformats.org/officeDocument/2006/relationships/image" Target="../media/image270.png"/><Relationship Id="rId21" Type="http://schemas.openxmlformats.org/officeDocument/2006/relationships/image" Target="../media/image265.svg"/><Relationship Id="rId42" Type="http://schemas.openxmlformats.org/officeDocument/2006/relationships/image" Target="../media/image286.png"/><Relationship Id="rId47" Type="http://schemas.openxmlformats.org/officeDocument/2006/relationships/image" Target="../media/image291.svg"/><Relationship Id="rId63" Type="http://schemas.openxmlformats.org/officeDocument/2006/relationships/image" Target="../media/image307.svg"/><Relationship Id="rId68" Type="http://schemas.openxmlformats.org/officeDocument/2006/relationships/image" Target="../media/image312.png"/><Relationship Id="rId84" Type="http://schemas.openxmlformats.org/officeDocument/2006/relationships/image" Target="../media/image328.png"/><Relationship Id="rId89" Type="http://schemas.openxmlformats.org/officeDocument/2006/relationships/image" Target="../media/image333.svg"/><Relationship Id="rId16" Type="http://schemas.openxmlformats.org/officeDocument/2006/relationships/image" Target="../media/image260.png"/><Relationship Id="rId107" Type="http://schemas.openxmlformats.org/officeDocument/2006/relationships/image" Target="../media/image351.svg"/><Relationship Id="rId11" Type="http://schemas.openxmlformats.org/officeDocument/2006/relationships/image" Target="../media/image255.svg"/><Relationship Id="rId32" Type="http://schemas.openxmlformats.org/officeDocument/2006/relationships/image" Target="../media/image276.png"/><Relationship Id="rId37" Type="http://schemas.openxmlformats.org/officeDocument/2006/relationships/image" Target="../media/image281.svg"/><Relationship Id="rId53" Type="http://schemas.openxmlformats.org/officeDocument/2006/relationships/image" Target="../media/image297.svg"/><Relationship Id="rId58" Type="http://schemas.openxmlformats.org/officeDocument/2006/relationships/image" Target="../media/image302.png"/><Relationship Id="rId74" Type="http://schemas.openxmlformats.org/officeDocument/2006/relationships/image" Target="../media/image318.png"/><Relationship Id="rId79" Type="http://schemas.openxmlformats.org/officeDocument/2006/relationships/image" Target="../media/image323.svg"/><Relationship Id="rId102" Type="http://schemas.openxmlformats.org/officeDocument/2006/relationships/image" Target="../media/image346.png"/><Relationship Id="rId5" Type="http://schemas.openxmlformats.org/officeDocument/2006/relationships/image" Target="../media/image249.svg"/><Relationship Id="rId90" Type="http://schemas.openxmlformats.org/officeDocument/2006/relationships/image" Target="../media/image334.png"/><Relationship Id="rId95" Type="http://schemas.openxmlformats.org/officeDocument/2006/relationships/image" Target="../media/image339.svg"/><Relationship Id="rId22" Type="http://schemas.openxmlformats.org/officeDocument/2006/relationships/image" Target="../media/image266.png"/><Relationship Id="rId27" Type="http://schemas.openxmlformats.org/officeDocument/2006/relationships/image" Target="../media/image271.svg"/><Relationship Id="rId43" Type="http://schemas.openxmlformats.org/officeDocument/2006/relationships/image" Target="../media/image287.svg"/><Relationship Id="rId48" Type="http://schemas.openxmlformats.org/officeDocument/2006/relationships/image" Target="../media/image292.png"/><Relationship Id="rId64" Type="http://schemas.openxmlformats.org/officeDocument/2006/relationships/image" Target="../media/image308.png"/><Relationship Id="rId69" Type="http://schemas.openxmlformats.org/officeDocument/2006/relationships/image" Target="../media/image313.svg"/><Relationship Id="rId80" Type="http://schemas.openxmlformats.org/officeDocument/2006/relationships/image" Target="../media/image324.png"/><Relationship Id="rId85" Type="http://schemas.openxmlformats.org/officeDocument/2006/relationships/image" Target="../media/image329.svg"/><Relationship Id="rId12" Type="http://schemas.openxmlformats.org/officeDocument/2006/relationships/image" Target="../media/image256.png"/><Relationship Id="rId17" Type="http://schemas.openxmlformats.org/officeDocument/2006/relationships/image" Target="../media/image261.svg"/><Relationship Id="rId33" Type="http://schemas.openxmlformats.org/officeDocument/2006/relationships/image" Target="../media/image277.svg"/><Relationship Id="rId38" Type="http://schemas.openxmlformats.org/officeDocument/2006/relationships/image" Target="../media/image282.png"/><Relationship Id="rId59" Type="http://schemas.openxmlformats.org/officeDocument/2006/relationships/image" Target="../media/image303.svg"/><Relationship Id="rId103" Type="http://schemas.openxmlformats.org/officeDocument/2006/relationships/image" Target="../media/image347.svg"/><Relationship Id="rId108" Type="http://schemas.openxmlformats.org/officeDocument/2006/relationships/image" Target="../media/image352.png"/><Relationship Id="rId54" Type="http://schemas.openxmlformats.org/officeDocument/2006/relationships/image" Target="../media/image298.png"/><Relationship Id="rId70" Type="http://schemas.openxmlformats.org/officeDocument/2006/relationships/image" Target="../media/image314.png"/><Relationship Id="rId75" Type="http://schemas.openxmlformats.org/officeDocument/2006/relationships/image" Target="../media/image319.svg"/><Relationship Id="rId91" Type="http://schemas.openxmlformats.org/officeDocument/2006/relationships/image" Target="../media/image335.svg"/><Relationship Id="rId96" Type="http://schemas.openxmlformats.org/officeDocument/2006/relationships/image" Target="../media/image340.png"/><Relationship Id="rId1" Type="http://schemas.openxmlformats.org/officeDocument/2006/relationships/slideLayout" Target="../slideLayouts/slideLayout13.xml"/><Relationship Id="rId6" Type="http://schemas.openxmlformats.org/officeDocument/2006/relationships/image" Target="../media/image250.png"/><Relationship Id="rId15" Type="http://schemas.openxmlformats.org/officeDocument/2006/relationships/image" Target="../media/image259.svg"/><Relationship Id="rId23" Type="http://schemas.openxmlformats.org/officeDocument/2006/relationships/image" Target="../media/image267.svg"/><Relationship Id="rId28" Type="http://schemas.openxmlformats.org/officeDocument/2006/relationships/image" Target="../media/image272.png"/><Relationship Id="rId36" Type="http://schemas.openxmlformats.org/officeDocument/2006/relationships/image" Target="../media/image280.png"/><Relationship Id="rId49" Type="http://schemas.openxmlformats.org/officeDocument/2006/relationships/image" Target="../media/image293.svg"/><Relationship Id="rId57" Type="http://schemas.openxmlformats.org/officeDocument/2006/relationships/image" Target="../media/image301.svg"/><Relationship Id="rId106" Type="http://schemas.openxmlformats.org/officeDocument/2006/relationships/image" Target="../media/image350.png"/><Relationship Id="rId10" Type="http://schemas.openxmlformats.org/officeDocument/2006/relationships/image" Target="../media/image254.png"/><Relationship Id="rId31" Type="http://schemas.openxmlformats.org/officeDocument/2006/relationships/image" Target="../media/image275.svg"/><Relationship Id="rId44" Type="http://schemas.openxmlformats.org/officeDocument/2006/relationships/image" Target="../media/image288.png"/><Relationship Id="rId52" Type="http://schemas.openxmlformats.org/officeDocument/2006/relationships/image" Target="../media/image296.png"/><Relationship Id="rId60" Type="http://schemas.openxmlformats.org/officeDocument/2006/relationships/image" Target="../media/image304.png"/><Relationship Id="rId65" Type="http://schemas.openxmlformats.org/officeDocument/2006/relationships/image" Target="../media/image309.svg"/><Relationship Id="rId73" Type="http://schemas.openxmlformats.org/officeDocument/2006/relationships/image" Target="../media/image317.svg"/><Relationship Id="rId78" Type="http://schemas.openxmlformats.org/officeDocument/2006/relationships/image" Target="../media/image322.png"/><Relationship Id="rId81" Type="http://schemas.openxmlformats.org/officeDocument/2006/relationships/image" Target="../media/image325.svg"/><Relationship Id="rId86" Type="http://schemas.openxmlformats.org/officeDocument/2006/relationships/image" Target="../media/image330.png"/><Relationship Id="rId94" Type="http://schemas.openxmlformats.org/officeDocument/2006/relationships/image" Target="../media/image338.png"/><Relationship Id="rId99" Type="http://schemas.openxmlformats.org/officeDocument/2006/relationships/image" Target="../media/image343.svg"/><Relationship Id="rId101" Type="http://schemas.openxmlformats.org/officeDocument/2006/relationships/image" Target="../media/image345.svg"/><Relationship Id="rId4" Type="http://schemas.openxmlformats.org/officeDocument/2006/relationships/image" Target="../media/image248.png"/><Relationship Id="rId9" Type="http://schemas.openxmlformats.org/officeDocument/2006/relationships/image" Target="../media/image253.svg"/><Relationship Id="rId13" Type="http://schemas.openxmlformats.org/officeDocument/2006/relationships/image" Target="../media/image257.svg"/><Relationship Id="rId18" Type="http://schemas.openxmlformats.org/officeDocument/2006/relationships/image" Target="../media/image262.png"/><Relationship Id="rId39" Type="http://schemas.openxmlformats.org/officeDocument/2006/relationships/image" Target="../media/image283.svg"/><Relationship Id="rId109" Type="http://schemas.openxmlformats.org/officeDocument/2006/relationships/image" Target="../media/image353.svg"/><Relationship Id="rId34" Type="http://schemas.openxmlformats.org/officeDocument/2006/relationships/image" Target="../media/image278.png"/><Relationship Id="rId50" Type="http://schemas.openxmlformats.org/officeDocument/2006/relationships/image" Target="../media/image294.png"/><Relationship Id="rId55" Type="http://schemas.openxmlformats.org/officeDocument/2006/relationships/image" Target="../media/image299.svg"/><Relationship Id="rId76" Type="http://schemas.openxmlformats.org/officeDocument/2006/relationships/image" Target="../media/image320.png"/><Relationship Id="rId97" Type="http://schemas.openxmlformats.org/officeDocument/2006/relationships/image" Target="../media/image341.svg"/><Relationship Id="rId104" Type="http://schemas.openxmlformats.org/officeDocument/2006/relationships/image" Target="../media/image348.png"/><Relationship Id="rId7" Type="http://schemas.openxmlformats.org/officeDocument/2006/relationships/image" Target="../media/image251.svg"/><Relationship Id="rId71" Type="http://schemas.openxmlformats.org/officeDocument/2006/relationships/image" Target="../media/image315.svg"/><Relationship Id="rId92" Type="http://schemas.openxmlformats.org/officeDocument/2006/relationships/image" Target="../media/image336.png"/><Relationship Id="rId2" Type="http://schemas.openxmlformats.org/officeDocument/2006/relationships/image" Target="../media/image246.png"/><Relationship Id="rId29" Type="http://schemas.openxmlformats.org/officeDocument/2006/relationships/image" Target="../media/image273.svg"/><Relationship Id="rId24" Type="http://schemas.openxmlformats.org/officeDocument/2006/relationships/image" Target="../media/image268.png"/><Relationship Id="rId40" Type="http://schemas.openxmlformats.org/officeDocument/2006/relationships/image" Target="../media/image284.png"/><Relationship Id="rId45" Type="http://schemas.openxmlformats.org/officeDocument/2006/relationships/image" Target="../media/image289.svg"/><Relationship Id="rId66" Type="http://schemas.openxmlformats.org/officeDocument/2006/relationships/image" Target="../media/image310.png"/><Relationship Id="rId87" Type="http://schemas.openxmlformats.org/officeDocument/2006/relationships/image" Target="../media/image331.svg"/><Relationship Id="rId110" Type="http://schemas.openxmlformats.org/officeDocument/2006/relationships/image" Target="../media/image354.png"/><Relationship Id="rId61" Type="http://schemas.openxmlformats.org/officeDocument/2006/relationships/image" Target="../media/image305.svg"/><Relationship Id="rId82" Type="http://schemas.openxmlformats.org/officeDocument/2006/relationships/image" Target="../media/image326.png"/><Relationship Id="rId19" Type="http://schemas.openxmlformats.org/officeDocument/2006/relationships/image" Target="../media/image263.svg"/><Relationship Id="rId14" Type="http://schemas.openxmlformats.org/officeDocument/2006/relationships/image" Target="../media/image258.png"/><Relationship Id="rId30" Type="http://schemas.openxmlformats.org/officeDocument/2006/relationships/image" Target="../media/image274.png"/><Relationship Id="rId35" Type="http://schemas.openxmlformats.org/officeDocument/2006/relationships/image" Target="../media/image279.svg"/><Relationship Id="rId56" Type="http://schemas.openxmlformats.org/officeDocument/2006/relationships/image" Target="../media/image300.png"/><Relationship Id="rId77" Type="http://schemas.openxmlformats.org/officeDocument/2006/relationships/image" Target="../media/image321.svg"/><Relationship Id="rId100" Type="http://schemas.openxmlformats.org/officeDocument/2006/relationships/image" Target="../media/image344.png"/><Relationship Id="rId105" Type="http://schemas.openxmlformats.org/officeDocument/2006/relationships/image" Target="../media/image349.svg"/><Relationship Id="rId8" Type="http://schemas.openxmlformats.org/officeDocument/2006/relationships/image" Target="../media/image252.png"/><Relationship Id="rId51" Type="http://schemas.openxmlformats.org/officeDocument/2006/relationships/image" Target="../media/image295.svg"/><Relationship Id="rId72" Type="http://schemas.openxmlformats.org/officeDocument/2006/relationships/image" Target="../media/image316.png"/><Relationship Id="rId93" Type="http://schemas.openxmlformats.org/officeDocument/2006/relationships/image" Target="../media/image337.svg"/><Relationship Id="rId98" Type="http://schemas.openxmlformats.org/officeDocument/2006/relationships/image" Target="../media/image342.png"/><Relationship Id="rId3" Type="http://schemas.openxmlformats.org/officeDocument/2006/relationships/image" Target="../media/image247.svg"/><Relationship Id="rId25" Type="http://schemas.openxmlformats.org/officeDocument/2006/relationships/image" Target="../media/image269.svg"/><Relationship Id="rId46" Type="http://schemas.openxmlformats.org/officeDocument/2006/relationships/image" Target="../media/image290.png"/><Relationship Id="rId67" Type="http://schemas.openxmlformats.org/officeDocument/2006/relationships/image" Target="../media/image311.svg"/><Relationship Id="rId20" Type="http://schemas.openxmlformats.org/officeDocument/2006/relationships/image" Target="../media/image264.png"/><Relationship Id="rId41" Type="http://schemas.openxmlformats.org/officeDocument/2006/relationships/image" Target="../media/image285.svg"/><Relationship Id="rId62" Type="http://schemas.openxmlformats.org/officeDocument/2006/relationships/image" Target="../media/image306.png"/><Relationship Id="rId83" Type="http://schemas.openxmlformats.org/officeDocument/2006/relationships/image" Target="../media/image327.svg"/><Relationship Id="rId88" Type="http://schemas.openxmlformats.org/officeDocument/2006/relationships/image" Target="../media/image332.png"/><Relationship Id="rId111" Type="http://schemas.openxmlformats.org/officeDocument/2006/relationships/image" Target="../media/image355.svg"/></Relationships>
</file>

<file path=ppt/slides/_rels/slide44.xml.rels><?xml version="1.0" encoding="UTF-8" standalone="yes"?>
<Relationships xmlns="http://schemas.openxmlformats.org/package/2006/relationships"><Relationship Id="rId26" Type="http://schemas.openxmlformats.org/officeDocument/2006/relationships/image" Target="../media/image380.png"/><Relationship Id="rId21" Type="http://schemas.openxmlformats.org/officeDocument/2006/relationships/image" Target="../media/image375.svg"/><Relationship Id="rId42" Type="http://schemas.openxmlformats.org/officeDocument/2006/relationships/image" Target="../media/image396.png"/><Relationship Id="rId47" Type="http://schemas.openxmlformats.org/officeDocument/2006/relationships/image" Target="../media/image401.svg"/><Relationship Id="rId63" Type="http://schemas.openxmlformats.org/officeDocument/2006/relationships/image" Target="../media/image417.svg"/><Relationship Id="rId68" Type="http://schemas.openxmlformats.org/officeDocument/2006/relationships/image" Target="../media/image422.png"/><Relationship Id="rId84" Type="http://schemas.openxmlformats.org/officeDocument/2006/relationships/image" Target="../media/image438.png"/><Relationship Id="rId89" Type="http://schemas.openxmlformats.org/officeDocument/2006/relationships/image" Target="../media/image443.svg"/><Relationship Id="rId16" Type="http://schemas.openxmlformats.org/officeDocument/2006/relationships/image" Target="../media/image370.png"/><Relationship Id="rId107" Type="http://schemas.openxmlformats.org/officeDocument/2006/relationships/image" Target="../media/image461.svg"/><Relationship Id="rId11" Type="http://schemas.openxmlformats.org/officeDocument/2006/relationships/image" Target="../media/image365.svg"/><Relationship Id="rId32" Type="http://schemas.openxmlformats.org/officeDocument/2006/relationships/image" Target="../media/image386.png"/><Relationship Id="rId37" Type="http://schemas.openxmlformats.org/officeDocument/2006/relationships/image" Target="../media/image391.svg"/><Relationship Id="rId53" Type="http://schemas.openxmlformats.org/officeDocument/2006/relationships/image" Target="../media/image407.svg"/><Relationship Id="rId58" Type="http://schemas.openxmlformats.org/officeDocument/2006/relationships/image" Target="../media/image412.png"/><Relationship Id="rId74" Type="http://schemas.openxmlformats.org/officeDocument/2006/relationships/image" Target="../media/image428.png"/><Relationship Id="rId79" Type="http://schemas.openxmlformats.org/officeDocument/2006/relationships/image" Target="../media/image433.svg"/><Relationship Id="rId102" Type="http://schemas.openxmlformats.org/officeDocument/2006/relationships/image" Target="../media/image456.png"/><Relationship Id="rId5" Type="http://schemas.openxmlformats.org/officeDocument/2006/relationships/image" Target="../media/image359.svg"/><Relationship Id="rId90" Type="http://schemas.openxmlformats.org/officeDocument/2006/relationships/image" Target="../media/image444.png"/><Relationship Id="rId95" Type="http://schemas.openxmlformats.org/officeDocument/2006/relationships/image" Target="../media/image449.svg"/><Relationship Id="rId22" Type="http://schemas.openxmlformats.org/officeDocument/2006/relationships/image" Target="../media/image376.png"/><Relationship Id="rId27" Type="http://schemas.openxmlformats.org/officeDocument/2006/relationships/image" Target="../media/image381.svg"/><Relationship Id="rId43" Type="http://schemas.openxmlformats.org/officeDocument/2006/relationships/image" Target="../media/image397.svg"/><Relationship Id="rId48" Type="http://schemas.openxmlformats.org/officeDocument/2006/relationships/image" Target="../media/image402.png"/><Relationship Id="rId64" Type="http://schemas.openxmlformats.org/officeDocument/2006/relationships/image" Target="../media/image418.png"/><Relationship Id="rId69" Type="http://schemas.openxmlformats.org/officeDocument/2006/relationships/image" Target="../media/image423.svg"/><Relationship Id="rId80" Type="http://schemas.openxmlformats.org/officeDocument/2006/relationships/image" Target="../media/image434.png"/><Relationship Id="rId85" Type="http://schemas.openxmlformats.org/officeDocument/2006/relationships/image" Target="../media/image439.svg"/><Relationship Id="rId12" Type="http://schemas.openxmlformats.org/officeDocument/2006/relationships/image" Target="../media/image366.png"/><Relationship Id="rId17" Type="http://schemas.openxmlformats.org/officeDocument/2006/relationships/image" Target="../media/image371.svg"/><Relationship Id="rId33" Type="http://schemas.openxmlformats.org/officeDocument/2006/relationships/image" Target="../media/image387.svg"/><Relationship Id="rId38" Type="http://schemas.openxmlformats.org/officeDocument/2006/relationships/image" Target="../media/image392.png"/><Relationship Id="rId59" Type="http://schemas.openxmlformats.org/officeDocument/2006/relationships/image" Target="../media/image413.svg"/><Relationship Id="rId103" Type="http://schemas.openxmlformats.org/officeDocument/2006/relationships/image" Target="../media/image457.svg"/><Relationship Id="rId108" Type="http://schemas.openxmlformats.org/officeDocument/2006/relationships/image" Target="../media/image462.png"/><Relationship Id="rId54" Type="http://schemas.openxmlformats.org/officeDocument/2006/relationships/image" Target="../media/image408.png"/><Relationship Id="rId70" Type="http://schemas.openxmlformats.org/officeDocument/2006/relationships/image" Target="../media/image424.png"/><Relationship Id="rId75" Type="http://schemas.openxmlformats.org/officeDocument/2006/relationships/image" Target="../media/image429.svg"/><Relationship Id="rId91" Type="http://schemas.openxmlformats.org/officeDocument/2006/relationships/image" Target="../media/image445.svg"/><Relationship Id="rId96" Type="http://schemas.openxmlformats.org/officeDocument/2006/relationships/image" Target="../media/image450.png"/><Relationship Id="rId1" Type="http://schemas.openxmlformats.org/officeDocument/2006/relationships/slideLayout" Target="../slideLayouts/slideLayout13.xml"/><Relationship Id="rId6" Type="http://schemas.openxmlformats.org/officeDocument/2006/relationships/image" Target="../media/image360.png"/><Relationship Id="rId15" Type="http://schemas.openxmlformats.org/officeDocument/2006/relationships/image" Target="../media/image369.svg"/><Relationship Id="rId23" Type="http://schemas.openxmlformats.org/officeDocument/2006/relationships/image" Target="../media/image377.svg"/><Relationship Id="rId28" Type="http://schemas.openxmlformats.org/officeDocument/2006/relationships/image" Target="../media/image382.png"/><Relationship Id="rId36" Type="http://schemas.openxmlformats.org/officeDocument/2006/relationships/image" Target="../media/image390.png"/><Relationship Id="rId49" Type="http://schemas.openxmlformats.org/officeDocument/2006/relationships/image" Target="../media/image403.svg"/><Relationship Id="rId57" Type="http://schemas.openxmlformats.org/officeDocument/2006/relationships/image" Target="../media/image411.svg"/><Relationship Id="rId106" Type="http://schemas.openxmlformats.org/officeDocument/2006/relationships/image" Target="../media/image460.png"/><Relationship Id="rId10" Type="http://schemas.openxmlformats.org/officeDocument/2006/relationships/image" Target="../media/image364.png"/><Relationship Id="rId31" Type="http://schemas.openxmlformats.org/officeDocument/2006/relationships/image" Target="../media/image385.svg"/><Relationship Id="rId44" Type="http://schemas.openxmlformats.org/officeDocument/2006/relationships/image" Target="../media/image398.png"/><Relationship Id="rId52" Type="http://schemas.openxmlformats.org/officeDocument/2006/relationships/image" Target="../media/image406.png"/><Relationship Id="rId60" Type="http://schemas.openxmlformats.org/officeDocument/2006/relationships/image" Target="../media/image414.png"/><Relationship Id="rId65" Type="http://schemas.openxmlformats.org/officeDocument/2006/relationships/image" Target="../media/image419.svg"/><Relationship Id="rId73" Type="http://schemas.openxmlformats.org/officeDocument/2006/relationships/image" Target="../media/image427.svg"/><Relationship Id="rId78" Type="http://schemas.openxmlformats.org/officeDocument/2006/relationships/image" Target="../media/image432.png"/><Relationship Id="rId81" Type="http://schemas.openxmlformats.org/officeDocument/2006/relationships/image" Target="../media/image435.svg"/><Relationship Id="rId86" Type="http://schemas.openxmlformats.org/officeDocument/2006/relationships/image" Target="../media/image440.png"/><Relationship Id="rId94" Type="http://schemas.openxmlformats.org/officeDocument/2006/relationships/image" Target="../media/image448.png"/><Relationship Id="rId99" Type="http://schemas.openxmlformats.org/officeDocument/2006/relationships/image" Target="../media/image453.svg"/><Relationship Id="rId101" Type="http://schemas.openxmlformats.org/officeDocument/2006/relationships/image" Target="../media/image455.svg"/><Relationship Id="rId4" Type="http://schemas.openxmlformats.org/officeDocument/2006/relationships/image" Target="../media/image358.png"/><Relationship Id="rId9" Type="http://schemas.openxmlformats.org/officeDocument/2006/relationships/image" Target="../media/image363.svg"/><Relationship Id="rId13" Type="http://schemas.openxmlformats.org/officeDocument/2006/relationships/image" Target="../media/image367.svg"/><Relationship Id="rId18" Type="http://schemas.openxmlformats.org/officeDocument/2006/relationships/image" Target="../media/image372.png"/><Relationship Id="rId39" Type="http://schemas.openxmlformats.org/officeDocument/2006/relationships/image" Target="../media/image393.svg"/><Relationship Id="rId109" Type="http://schemas.openxmlformats.org/officeDocument/2006/relationships/image" Target="../media/image463.svg"/><Relationship Id="rId34" Type="http://schemas.openxmlformats.org/officeDocument/2006/relationships/image" Target="../media/image388.png"/><Relationship Id="rId50" Type="http://schemas.openxmlformats.org/officeDocument/2006/relationships/image" Target="../media/image404.png"/><Relationship Id="rId55" Type="http://schemas.openxmlformats.org/officeDocument/2006/relationships/image" Target="../media/image409.svg"/><Relationship Id="rId76" Type="http://schemas.openxmlformats.org/officeDocument/2006/relationships/image" Target="../media/image430.png"/><Relationship Id="rId97" Type="http://schemas.openxmlformats.org/officeDocument/2006/relationships/image" Target="../media/image451.svg"/><Relationship Id="rId104" Type="http://schemas.openxmlformats.org/officeDocument/2006/relationships/image" Target="../media/image458.png"/><Relationship Id="rId7" Type="http://schemas.openxmlformats.org/officeDocument/2006/relationships/image" Target="../media/image361.svg"/><Relationship Id="rId71" Type="http://schemas.openxmlformats.org/officeDocument/2006/relationships/image" Target="../media/image425.svg"/><Relationship Id="rId92" Type="http://schemas.openxmlformats.org/officeDocument/2006/relationships/image" Target="../media/image446.png"/><Relationship Id="rId2" Type="http://schemas.openxmlformats.org/officeDocument/2006/relationships/image" Target="../media/image356.png"/><Relationship Id="rId29" Type="http://schemas.openxmlformats.org/officeDocument/2006/relationships/image" Target="../media/image383.svg"/><Relationship Id="rId24" Type="http://schemas.openxmlformats.org/officeDocument/2006/relationships/image" Target="../media/image378.png"/><Relationship Id="rId40" Type="http://schemas.openxmlformats.org/officeDocument/2006/relationships/image" Target="../media/image394.png"/><Relationship Id="rId45" Type="http://schemas.openxmlformats.org/officeDocument/2006/relationships/image" Target="../media/image399.svg"/><Relationship Id="rId66" Type="http://schemas.openxmlformats.org/officeDocument/2006/relationships/image" Target="../media/image420.png"/><Relationship Id="rId87" Type="http://schemas.openxmlformats.org/officeDocument/2006/relationships/image" Target="../media/image441.svg"/><Relationship Id="rId110" Type="http://schemas.openxmlformats.org/officeDocument/2006/relationships/image" Target="../media/image464.png"/><Relationship Id="rId61" Type="http://schemas.openxmlformats.org/officeDocument/2006/relationships/image" Target="../media/image415.svg"/><Relationship Id="rId82" Type="http://schemas.openxmlformats.org/officeDocument/2006/relationships/image" Target="../media/image436.png"/><Relationship Id="rId19" Type="http://schemas.openxmlformats.org/officeDocument/2006/relationships/image" Target="../media/image373.svg"/><Relationship Id="rId14" Type="http://schemas.openxmlformats.org/officeDocument/2006/relationships/image" Target="../media/image368.png"/><Relationship Id="rId30" Type="http://schemas.openxmlformats.org/officeDocument/2006/relationships/image" Target="../media/image384.png"/><Relationship Id="rId35" Type="http://schemas.openxmlformats.org/officeDocument/2006/relationships/image" Target="../media/image389.svg"/><Relationship Id="rId56" Type="http://schemas.openxmlformats.org/officeDocument/2006/relationships/image" Target="../media/image410.png"/><Relationship Id="rId77" Type="http://schemas.openxmlformats.org/officeDocument/2006/relationships/image" Target="../media/image431.svg"/><Relationship Id="rId100" Type="http://schemas.openxmlformats.org/officeDocument/2006/relationships/image" Target="../media/image454.png"/><Relationship Id="rId105" Type="http://schemas.openxmlformats.org/officeDocument/2006/relationships/image" Target="../media/image459.svg"/><Relationship Id="rId8" Type="http://schemas.openxmlformats.org/officeDocument/2006/relationships/image" Target="../media/image362.png"/><Relationship Id="rId51" Type="http://schemas.openxmlformats.org/officeDocument/2006/relationships/image" Target="../media/image405.svg"/><Relationship Id="rId72" Type="http://schemas.openxmlformats.org/officeDocument/2006/relationships/image" Target="../media/image426.png"/><Relationship Id="rId93" Type="http://schemas.openxmlformats.org/officeDocument/2006/relationships/image" Target="../media/image447.svg"/><Relationship Id="rId98" Type="http://schemas.openxmlformats.org/officeDocument/2006/relationships/image" Target="../media/image452.png"/><Relationship Id="rId3" Type="http://schemas.openxmlformats.org/officeDocument/2006/relationships/image" Target="../media/image357.svg"/><Relationship Id="rId25" Type="http://schemas.openxmlformats.org/officeDocument/2006/relationships/image" Target="../media/image379.svg"/><Relationship Id="rId46" Type="http://schemas.openxmlformats.org/officeDocument/2006/relationships/image" Target="../media/image400.png"/><Relationship Id="rId67" Type="http://schemas.openxmlformats.org/officeDocument/2006/relationships/image" Target="../media/image421.svg"/><Relationship Id="rId20" Type="http://schemas.openxmlformats.org/officeDocument/2006/relationships/image" Target="../media/image374.png"/><Relationship Id="rId41" Type="http://schemas.openxmlformats.org/officeDocument/2006/relationships/image" Target="../media/image395.svg"/><Relationship Id="rId62" Type="http://schemas.openxmlformats.org/officeDocument/2006/relationships/image" Target="../media/image416.png"/><Relationship Id="rId83" Type="http://schemas.openxmlformats.org/officeDocument/2006/relationships/image" Target="../media/image437.svg"/><Relationship Id="rId88" Type="http://schemas.openxmlformats.org/officeDocument/2006/relationships/image" Target="../media/image442.png"/><Relationship Id="rId111" Type="http://schemas.openxmlformats.org/officeDocument/2006/relationships/image" Target="../media/image465.svg"/></Relationships>
</file>

<file path=ppt/slides/_rels/slide45.xml.rels><?xml version="1.0" encoding="UTF-8" standalone="yes"?>
<Relationships xmlns="http://schemas.openxmlformats.org/package/2006/relationships"><Relationship Id="rId26" Type="http://schemas.openxmlformats.org/officeDocument/2006/relationships/image" Target="../media/image490.png"/><Relationship Id="rId21" Type="http://schemas.openxmlformats.org/officeDocument/2006/relationships/image" Target="../media/image485.svg"/><Relationship Id="rId42" Type="http://schemas.openxmlformats.org/officeDocument/2006/relationships/image" Target="../media/image506.png"/><Relationship Id="rId47" Type="http://schemas.openxmlformats.org/officeDocument/2006/relationships/image" Target="../media/image511.svg"/><Relationship Id="rId63" Type="http://schemas.openxmlformats.org/officeDocument/2006/relationships/image" Target="../media/image527.svg"/><Relationship Id="rId68" Type="http://schemas.openxmlformats.org/officeDocument/2006/relationships/image" Target="../media/image532.png"/><Relationship Id="rId84" Type="http://schemas.openxmlformats.org/officeDocument/2006/relationships/image" Target="../media/image548.png"/><Relationship Id="rId89" Type="http://schemas.openxmlformats.org/officeDocument/2006/relationships/image" Target="../media/image553.svg"/><Relationship Id="rId16" Type="http://schemas.openxmlformats.org/officeDocument/2006/relationships/image" Target="../media/image480.png"/><Relationship Id="rId11" Type="http://schemas.openxmlformats.org/officeDocument/2006/relationships/image" Target="../media/image475.svg"/><Relationship Id="rId32" Type="http://schemas.openxmlformats.org/officeDocument/2006/relationships/image" Target="../media/image496.png"/><Relationship Id="rId37" Type="http://schemas.openxmlformats.org/officeDocument/2006/relationships/image" Target="../media/image501.svg"/><Relationship Id="rId53" Type="http://schemas.openxmlformats.org/officeDocument/2006/relationships/image" Target="../media/image517.svg"/><Relationship Id="rId58" Type="http://schemas.openxmlformats.org/officeDocument/2006/relationships/image" Target="../media/image522.png"/><Relationship Id="rId74" Type="http://schemas.openxmlformats.org/officeDocument/2006/relationships/image" Target="../media/image538.png"/><Relationship Id="rId79" Type="http://schemas.openxmlformats.org/officeDocument/2006/relationships/image" Target="../media/image543.svg"/><Relationship Id="rId5" Type="http://schemas.openxmlformats.org/officeDocument/2006/relationships/image" Target="../media/image469.svg"/><Relationship Id="rId90" Type="http://schemas.openxmlformats.org/officeDocument/2006/relationships/image" Target="../media/image554.png"/><Relationship Id="rId95" Type="http://schemas.openxmlformats.org/officeDocument/2006/relationships/image" Target="../media/image559.svg"/><Relationship Id="rId22" Type="http://schemas.openxmlformats.org/officeDocument/2006/relationships/image" Target="../media/image486.png"/><Relationship Id="rId27" Type="http://schemas.openxmlformats.org/officeDocument/2006/relationships/image" Target="../media/image491.svg"/><Relationship Id="rId43" Type="http://schemas.openxmlformats.org/officeDocument/2006/relationships/image" Target="../media/image507.svg"/><Relationship Id="rId48" Type="http://schemas.openxmlformats.org/officeDocument/2006/relationships/image" Target="../media/image512.png"/><Relationship Id="rId64" Type="http://schemas.openxmlformats.org/officeDocument/2006/relationships/image" Target="../media/image528.png"/><Relationship Id="rId69" Type="http://schemas.openxmlformats.org/officeDocument/2006/relationships/image" Target="../media/image533.svg"/><Relationship Id="rId80" Type="http://schemas.openxmlformats.org/officeDocument/2006/relationships/image" Target="../media/image544.png"/><Relationship Id="rId85" Type="http://schemas.openxmlformats.org/officeDocument/2006/relationships/image" Target="../media/image549.svg"/><Relationship Id="rId12" Type="http://schemas.openxmlformats.org/officeDocument/2006/relationships/image" Target="../media/image476.png"/><Relationship Id="rId17" Type="http://schemas.openxmlformats.org/officeDocument/2006/relationships/image" Target="../media/image481.svg"/><Relationship Id="rId25" Type="http://schemas.openxmlformats.org/officeDocument/2006/relationships/image" Target="../media/image489.svg"/><Relationship Id="rId33" Type="http://schemas.openxmlformats.org/officeDocument/2006/relationships/image" Target="../media/image497.svg"/><Relationship Id="rId38" Type="http://schemas.openxmlformats.org/officeDocument/2006/relationships/image" Target="../media/image502.png"/><Relationship Id="rId46" Type="http://schemas.openxmlformats.org/officeDocument/2006/relationships/image" Target="../media/image510.png"/><Relationship Id="rId59" Type="http://schemas.openxmlformats.org/officeDocument/2006/relationships/image" Target="../media/image523.svg"/><Relationship Id="rId67" Type="http://schemas.openxmlformats.org/officeDocument/2006/relationships/image" Target="../media/image531.svg"/><Relationship Id="rId20" Type="http://schemas.openxmlformats.org/officeDocument/2006/relationships/image" Target="../media/image484.png"/><Relationship Id="rId41" Type="http://schemas.openxmlformats.org/officeDocument/2006/relationships/image" Target="../media/image505.svg"/><Relationship Id="rId54" Type="http://schemas.openxmlformats.org/officeDocument/2006/relationships/image" Target="../media/image518.png"/><Relationship Id="rId62" Type="http://schemas.openxmlformats.org/officeDocument/2006/relationships/image" Target="../media/image526.png"/><Relationship Id="rId70" Type="http://schemas.openxmlformats.org/officeDocument/2006/relationships/image" Target="../media/image534.png"/><Relationship Id="rId75" Type="http://schemas.openxmlformats.org/officeDocument/2006/relationships/image" Target="../media/image539.svg"/><Relationship Id="rId83" Type="http://schemas.openxmlformats.org/officeDocument/2006/relationships/image" Target="../media/image547.svg"/><Relationship Id="rId88" Type="http://schemas.openxmlformats.org/officeDocument/2006/relationships/image" Target="../media/image552.png"/><Relationship Id="rId91" Type="http://schemas.openxmlformats.org/officeDocument/2006/relationships/image" Target="../media/image555.svg"/><Relationship Id="rId96" Type="http://schemas.openxmlformats.org/officeDocument/2006/relationships/image" Target="../media/image560.png"/><Relationship Id="rId1" Type="http://schemas.openxmlformats.org/officeDocument/2006/relationships/slideLayout" Target="../slideLayouts/slideLayout13.xml"/><Relationship Id="rId6" Type="http://schemas.openxmlformats.org/officeDocument/2006/relationships/image" Target="../media/image470.png"/><Relationship Id="rId15" Type="http://schemas.openxmlformats.org/officeDocument/2006/relationships/image" Target="../media/image479.svg"/><Relationship Id="rId23" Type="http://schemas.openxmlformats.org/officeDocument/2006/relationships/image" Target="../media/image487.svg"/><Relationship Id="rId28" Type="http://schemas.openxmlformats.org/officeDocument/2006/relationships/image" Target="../media/image492.png"/><Relationship Id="rId36" Type="http://schemas.openxmlformats.org/officeDocument/2006/relationships/image" Target="../media/image500.png"/><Relationship Id="rId49" Type="http://schemas.openxmlformats.org/officeDocument/2006/relationships/image" Target="../media/image513.svg"/><Relationship Id="rId57" Type="http://schemas.openxmlformats.org/officeDocument/2006/relationships/image" Target="../media/image521.svg"/><Relationship Id="rId10" Type="http://schemas.openxmlformats.org/officeDocument/2006/relationships/image" Target="../media/image474.png"/><Relationship Id="rId31" Type="http://schemas.openxmlformats.org/officeDocument/2006/relationships/image" Target="../media/image495.svg"/><Relationship Id="rId44" Type="http://schemas.openxmlformats.org/officeDocument/2006/relationships/image" Target="../media/image508.png"/><Relationship Id="rId52" Type="http://schemas.openxmlformats.org/officeDocument/2006/relationships/image" Target="../media/image516.png"/><Relationship Id="rId60" Type="http://schemas.openxmlformats.org/officeDocument/2006/relationships/image" Target="../media/image524.png"/><Relationship Id="rId65" Type="http://schemas.openxmlformats.org/officeDocument/2006/relationships/image" Target="../media/image529.svg"/><Relationship Id="rId73" Type="http://schemas.openxmlformats.org/officeDocument/2006/relationships/image" Target="../media/image537.svg"/><Relationship Id="rId78" Type="http://schemas.openxmlformats.org/officeDocument/2006/relationships/image" Target="../media/image542.png"/><Relationship Id="rId81" Type="http://schemas.openxmlformats.org/officeDocument/2006/relationships/image" Target="../media/image545.svg"/><Relationship Id="rId86" Type="http://schemas.openxmlformats.org/officeDocument/2006/relationships/image" Target="../media/image550.png"/><Relationship Id="rId94" Type="http://schemas.openxmlformats.org/officeDocument/2006/relationships/image" Target="../media/image558.png"/><Relationship Id="rId99" Type="http://schemas.openxmlformats.org/officeDocument/2006/relationships/image" Target="../media/image563.svg"/><Relationship Id="rId101" Type="http://schemas.openxmlformats.org/officeDocument/2006/relationships/image" Target="../media/image565.svg"/><Relationship Id="rId4" Type="http://schemas.openxmlformats.org/officeDocument/2006/relationships/image" Target="../media/image468.png"/><Relationship Id="rId9" Type="http://schemas.openxmlformats.org/officeDocument/2006/relationships/image" Target="../media/image473.svg"/><Relationship Id="rId13" Type="http://schemas.openxmlformats.org/officeDocument/2006/relationships/image" Target="../media/image477.svg"/><Relationship Id="rId18" Type="http://schemas.openxmlformats.org/officeDocument/2006/relationships/image" Target="../media/image482.png"/><Relationship Id="rId39" Type="http://schemas.openxmlformats.org/officeDocument/2006/relationships/image" Target="../media/image503.svg"/><Relationship Id="rId34" Type="http://schemas.openxmlformats.org/officeDocument/2006/relationships/image" Target="../media/image498.png"/><Relationship Id="rId50" Type="http://schemas.openxmlformats.org/officeDocument/2006/relationships/image" Target="../media/image514.png"/><Relationship Id="rId55" Type="http://schemas.openxmlformats.org/officeDocument/2006/relationships/image" Target="../media/image519.svg"/><Relationship Id="rId76" Type="http://schemas.openxmlformats.org/officeDocument/2006/relationships/image" Target="../media/image540.png"/><Relationship Id="rId97" Type="http://schemas.openxmlformats.org/officeDocument/2006/relationships/image" Target="../media/image561.svg"/><Relationship Id="rId7" Type="http://schemas.openxmlformats.org/officeDocument/2006/relationships/image" Target="../media/image471.svg"/><Relationship Id="rId71" Type="http://schemas.openxmlformats.org/officeDocument/2006/relationships/image" Target="../media/image535.svg"/><Relationship Id="rId92" Type="http://schemas.openxmlformats.org/officeDocument/2006/relationships/image" Target="../media/image556.png"/><Relationship Id="rId2" Type="http://schemas.openxmlformats.org/officeDocument/2006/relationships/image" Target="../media/image466.png"/><Relationship Id="rId29" Type="http://schemas.openxmlformats.org/officeDocument/2006/relationships/image" Target="../media/image493.svg"/><Relationship Id="rId24" Type="http://schemas.openxmlformats.org/officeDocument/2006/relationships/image" Target="../media/image488.png"/><Relationship Id="rId40" Type="http://schemas.openxmlformats.org/officeDocument/2006/relationships/image" Target="../media/image504.png"/><Relationship Id="rId45" Type="http://schemas.openxmlformats.org/officeDocument/2006/relationships/image" Target="../media/image509.svg"/><Relationship Id="rId66" Type="http://schemas.openxmlformats.org/officeDocument/2006/relationships/image" Target="../media/image530.png"/><Relationship Id="rId87" Type="http://schemas.openxmlformats.org/officeDocument/2006/relationships/image" Target="../media/image551.svg"/><Relationship Id="rId61" Type="http://schemas.openxmlformats.org/officeDocument/2006/relationships/image" Target="../media/image525.svg"/><Relationship Id="rId82" Type="http://schemas.openxmlformats.org/officeDocument/2006/relationships/image" Target="../media/image546.png"/><Relationship Id="rId19" Type="http://schemas.openxmlformats.org/officeDocument/2006/relationships/image" Target="../media/image483.svg"/><Relationship Id="rId14" Type="http://schemas.openxmlformats.org/officeDocument/2006/relationships/image" Target="../media/image478.png"/><Relationship Id="rId30" Type="http://schemas.openxmlformats.org/officeDocument/2006/relationships/image" Target="../media/image494.png"/><Relationship Id="rId35" Type="http://schemas.openxmlformats.org/officeDocument/2006/relationships/image" Target="../media/image499.svg"/><Relationship Id="rId56" Type="http://schemas.openxmlformats.org/officeDocument/2006/relationships/image" Target="../media/image520.png"/><Relationship Id="rId77" Type="http://schemas.openxmlformats.org/officeDocument/2006/relationships/image" Target="../media/image541.svg"/><Relationship Id="rId100" Type="http://schemas.openxmlformats.org/officeDocument/2006/relationships/image" Target="../media/image564.png"/><Relationship Id="rId8" Type="http://schemas.openxmlformats.org/officeDocument/2006/relationships/image" Target="../media/image472.png"/><Relationship Id="rId51" Type="http://schemas.openxmlformats.org/officeDocument/2006/relationships/image" Target="../media/image515.svg"/><Relationship Id="rId72" Type="http://schemas.openxmlformats.org/officeDocument/2006/relationships/image" Target="../media/image536.png"/><Relationship Id="rId93" Type="http://schemas.openxmlformats.org/officeDocument/2006/relationships/image" Target="../media/image557.svg"/><Relationship Id="rId98" Type="http://schemas.openxmlformats.org/officeDocument/2006/relationships/image" Target="../media/image562.png"/><Relationship Id="rId3" Type="http://schemas.openxmlformats.org/officeDocument/2006/relationships/image" Target="../media/image467.svg"/></Relationships>
</file>

<file path=ppt/slides/_rels/slide46.xml.rels><?xml version="1.0" encoding="UTF-8" standalone="yes"?>
<Relationships xmlns="http://schemas.openxmlformats.org/package/2006/relationships"><Relationship Id="rId26" Type="http://schemas.openxmlformats.org/officeDocument/2006/relationships/image" Target="../media/image590.png"/><Relationship Id="rId21" Type="http://schemas.openxmlformats.org/officeDocument/2006/relationships/image" Target="../media/image585.svg"/><Relationship Id="rId34" Type="http://schemas.openxmlformats.org/officeDocument/2006/relationships/image" Target="../media/image598.png"/><Relationship Id="rId42" Type="http://schemas.openxmlformats.org/officeDocument/2006/relationships/image" Target="../media/image606.png"/><Relationship Id="rId47" Type="http://schemas.openxmlformats.org/officeDocument/2006/relationships/image" Target="../media/image611.svg"/><Relationship Id="rId50" Type="http://schemas.openxmlformats.org/officeDocument/2006/relationships/image" Target="../media/image614.png"/><Relationship Id="rId55" Type="http://schemas.openxmlformats.org/officeDocument/2006/relationships/image" Target="../media/image619.svg"/><Relationship Id="rId63" Type="http://schemas.openxmlformats.org/officeDocument/2006/relationships/image" Target="../media/image627.svg"/><Relationship Id="rId7" Type="http://schemas.openxmlformats.org/officeDocument/2006/relationships/image" Target="../media/image571.svg"/><Relationship Id="rId2" Type="http://schemas.openxmlformats.org/officeDocument/2006/relationships/image" Target="../media/image566.png"/><Relationship Id="rId16" Type="http://schemas.openxmlformats.org/officeDocument/2006/relationships/image" Target="../media/image580.png"/><Relationship Id="rId29" Type="http://schemas.openxmlformats.org/officeDocument/2006/relationships/image" Target="../media/image593.svg"/><Relationship Id="rId11" Type="http://schemas.openxmlformats.org/officeDocument/2006/relationships/image" Target="../media/image575.svg"/><Relationship Id="rId24" Type="http://schemas.openxmlformats.org/officeDocument/2006/relationships/image" Target="../media/image588.png"/><Relationship Id="rId32" Type="http://schemas.openxmlformats.org/officeDocument/2006/relationships/image" Target="../media/image596.png"/><Relationship Id="rId37" Type="http://schemas.openxmlformats.org/officeDocument/2006/relationships/image" Target="../media/image601.svg"/><Relationship Id="rId40" Type="http://schemas.openxmlformats.org/officeDocument/2006/relationships/image" Target="../media/image604.png"/><Relationship Id="rId45" Type="http://schemas.openxmlformats.org/officeDocument/2006/relationships/image" Target="../media/image609.svg"/><Relationship Id="rId53" Type="http://schemas.openxmlformats.org/officeDocument/2006/relationships/image" Target="../media/image617.svg"/><Relationship Id="rId58" Type="http://schemas.openxmlformats.org/officeDocument/2006/relationships/image" Target="../media/image622.png"/><Relationship Id="rId66" Type="http://schemas.openxmlformats.org/officeDocument/2006/relationships/image" Target="../media/image630.png"/><Relationship Id="rId5" Type="http://schemas.openxmlformats.org/officeDocument/2006/relationships/image" Target="../media/image569.svg"/><Relationship Id="rId61" Type="http://schemas.openxmlformats.org/officeDocument/2006/relationships/image" Target="../media/image625.svg"/><Relationship Id="rId19" Type="http://schemas.openxmlformats.org/officeDocument/2006/relationships/image" Target="../media/image583.svg"/><Relationship Id="rId14" Type="http://schemas.openxmlformats.org/officeDocument/2006/relationships/image" Target="../media/image578.png"/><Relationship Id="rId22" Type="http://schemas.openxmlformats.org/officeDocument/2006/relationships/image" Target="../media/image586.png"/><Relationship Id="rId27" Type="http://schemas.openxmlformats.org/officeDocument/2006/relationships/image" Target="../media/image591.svg"/><Relationship Id="rId30" Type="http://schemas.openxmlformats.org/officeDocument/2006/relationships/image" Target="../media/image594.png"/><Relationship Id="rId35" Type="http://schemas.openxmlformats.org/officeDocument/2006/relationships/image" Target="../media/image599.svg"/><Relationship Id="rId43" Type="http://schemas.openxmlformats.org/officeDocument/2006/relationships/image" Target="../media/image607.svg"/><Relationship Id="rId48" Type="http://schemas.openxmlformats.org/officeDocument/2006/relationships/image" Target="../media/image612.png"/><Relationship Id="rId56" Type="http://schemas.openxmlformats.org/officeDocument/2006/relationships/image" Target="../media/image620.png"/><Relationship Id="rId64" Type="http://schemas.openxmlformats.org/officeDocument/2006/relationships/image" Target="../media/image628.png"/><Relationship Id="rId8" Type="http://schemas.openxmlformats.org/officeDocument/2006/relationships/image" Target="../media/image572.png"/><Relationship Id="rId51" Type="http://schemas.openxmlformats.org/officeDocument/2006/relationships/image" Target="../media/image615.svg"/><Relationship Id="rId3" Type="http://schemas.openxmlformats.org/officeDocument/2006/relationships/image" Target="../media/image567.svg"/><Relationship Id="rId12" Type="http://schemas.openxmlformats.org/officeDocument/2006/relationships/image" Target="../media/image576.png"/><Relationship Id="rId17" Type="http://schemas.openxmlformats.org/officeDocument/2006/relationships/image" Target="../media/image581.svg"/><Relationship Id="rId25" Type="http://schemas.openxmlformats.org/officeDocument/2006/relationships/image" Target="../media/image589.svg"/><Relationship Id="rId33" Type="http://schemas.openxmlformats.org/officeDocument/2006/relationships/image" Target="../media/image597.svg"/><Relationship Id="rId38" Type="http://schemas.openxmlformats.org/officeDocument/2006/relationships/image" Target="../media/image602.png"/><Relationship Id="rId46" Type="http://schemas.openxmlformats.org/officeDocument/2006/relationships/image" Target="../media/image610.png"/><Relationship Id="rId59" Type="http://schemas.openxmlformats.org/officeDocument/2006/relationships/image" Target="../media/image623.svg"/><Relationship Id="rId67" Type="http://schemas.openxmlformats.org/officeDocument/2006/relationships/image" Target="../media/image631.svg"/><Relationship Id="rId20" Type="http://schemas.openxmlformats.org/officeDocument/2006/relationships/image" Target="../media/image584.png"/><Relationship Id="rId41" Type="http://schemas.openxmlformats.org/officeDocument/2006/relationships/image" Target="../media/image605.svg"/><Relationship Id="rId54" Type="http://schemas.openxmlformats.org/officeDocument/2006/relationships/image" Target="../media/image618.png"/><Relationship Id="rId62" Type="http://schemas.openxmlformats.org/officeDocument/2006/relationships/image" Target="../media/image626.png"/><Relationship Id="rId1" Type="http://schemas.openxmlformats.org/officeDocument/2006/relationships/slideLayout" Target="../slideLayouts/slideLayout13.xml"/><Relationship Id="rId6" Type="http://schemas.openxmlformats.org/officeDocument/2006/relationships/image" Target="../media/image570.png"/><Relationship Id="rId15" Type="http://schemas.openxmlformats.org/officeDocument/2006/relationships/image" Target="../media/image579.svg"/><Relationship Id="rId23" Type="http://schemas.openxmlformats.org/officeDocument/2006/relationships/image" Target="../media/image587.svg"/><Relationship Id="rId28" Type="http://schemas.openxmlformats.org/officeDocument/2006/relationships/image" Target="../media/image592.png"/><Relationship Id="rId36" Type="http://schemas.openxmlformats.org/officeDocument/2006/relationships/image" Target="../media/image600.png"/><Relationship Id="rId49" Type="http://schemas.openxmlformats.org/officeDocument/2006/relationships/image" Target="../media/image613.svg"/><Relationship Id="rId57" Type="http://schemas.openxmlformats.org/officeDocument/2006/relationships/image" Target="../media/image621.svg"/><Relationship Id="rId10" Type="http://schemas.openxmlformats.org/officeDocument/2006/relationships/image" Target="../media/image574.png"/><Relationship Id="rId31" Type="http://schemas.openxmlformats.org/officeDocument/2006/relationships/image" Target="../media/image595.svg"/><Relationship Id="rId44" Type="http://schemas.openxmlformats.org/officeDocument/2006/relationships/image" Target="../media/image608.png"/><Relationship Id="rId52" Type="http://schemas.openxmlformats.org/officeDocument/2006/relationships/image" Target="../media/image616.png"/><Relationship Id="rId60" Type="http://schemas.openxmlformats.org/officeDocument/2006/relationships/image" Target="../media/image624.png"/><Relationship Id="rId65" Type="http://schemas.openxmlformats.org/officeDocument/2006/relationships/image" Target="../media/image629.svg"/><Relationship Id="rId4" Type="http://schemas.openxmlformats.org/officeDocument/2006/relationships/image" Target="../media/image568.png"/><Relationship Id="rId9" Type="http://schemas.openxmlformats.org/officeDocument/2006/relationships/image" Target="../media/image573.svg"/><Relationship Id="rId13" Type="http://schemas.openxmlformats.org/officeDocument/2006/relationships/image" Target="../media/image577.svg"/><Relationship Id="rId18" Type="http://schemas.openxmlformats.org/officeDocument/2006/relationships/image" Target="../media/image582.png"/><Relationship Id="rId39" Type="http://schemas.openxmlformats.org/officeDocument/2006/relationships/image" Target="../media/image60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8623BE-A3EA-68BC-6D03-421C432F263A}"/>
              </a:ext>
            </a:extLst>
          </p:cNvPr>
          <p:cNvSpPr>
            <a:spLocks noGrp="1"/>
          </p:cNvSpPr>
          <p:nvPr>
            <p:ph type="title"/>
          </p:nvPr>
        </p:nvSpPr>
        <p:spPr/>
        <p:txBody>
          <a:bodyPr/>
          <a:lstStyle/>
          <a:p>
            <a:r>
              <a:rPr kumimoji="1" lang="ja-JP" altLang="en-US"/>
              <a:t>表紙タイトル</a:t>
            </a:r>
            <a:r>
              <a:rPr kumimoji="1" lang="en-US" altLang="ja-JP" dirty="0"/>
              <a:t>2</a:t>
            </a:r>
            <a:r>
              <a:rPr kumimoji="1" lang="ja-JP" altLang="en-US"/>
              <a:t>行まで</a:t>
            </a:r>
          </a:p>
        </p:txBody>
      </p:sp>
      <p:sp>
        <p:nvSpPr>
          <p:cNvPr id="3" name="テキスト プレースホルダー 2">
            <a:extLst>
              <a:ext uri="{FF2B5EF4-FFF2-40B4-BE49-F238E27FC236}">
                <a16:creationId xmlns:a16="http://schemas.microsoft.com/office/drawing/2014/main" id="{A5FAFA64-74A1-D616-959E-539E03F711BE}"/>
              </a:ext>
            </a:extLst>
          </p:cNvPr>
          <p:cNvSpPr>
            <a:spLocks noGrp="1"/>
          </p:cNvSpPr>
          <p:nvPr>
            <p:ph type="body" sz="quarter" idx="10"/>
          </p:nvPr>
        </p:nvSpPr>
        <p:spPr/>
        <p:txBody>
          <a:bodyPr/>
          <a:lstStyle/>
          <a:p>
            <a:r>
              <a:rPr kumimoji="1" lang="ja-JP" altLang="en-US"/>
              <a:t>サブタイトルやプレゼンター名など二次情報</a:t>
            </a:r>
          </a:p>
        </p:txBody>
      </p:sp>
      <p:sp>
        <p:nvSpPr>
          <p:cNvPr id="4" name="テキスト プレースホルダー 3">
            <a:extLst>
              <a:ext uri="{FF2B5EF4-FFF2-40B4-BE49-F238E27FC236}">
                <a16:creationId xmlns:a16="http://schemas.microsoft.com/office/drawing/2014/main" id="{5E418FFD-FDCF-790C-173F-DB793A33C80E}"/>
              </a:ext>
            </a:extLst>
          </p:cNvPr>
          <p:cNvSpPr>
            <a:spLocks noGrp="1"/>
          </p:cNvSpPr>
          <p:nvPr>
            <p:ph type="body" sz="quarter" idx="12"/>
          </p:nvPr>
        </p:nvSpPr>
        <p:spPr>
          <a:prstGeom prst="rect">
            <a:avLst/>
          </a:prstGeom>
        </p:spPr>
        <p:txBody>
          <a:bodyPr/>
          <a:lstStyle/>
          <a:p>
            <a:r>
              <a:rPr kumimoji="1" lang="en-US" altLang="ja-JP" dirty="0"/>
              <a:t>2025</a:t>
            </a:r>
            <a:r>
              <a:rPr kumimoji="1" lang="ja-JP" altLang="en-US"/>
              <a:t>年</a:t>
            </a:r>
            <a:r>
              <a:rPr kumimoji="1" lang="en-US" altLang="ja-JP" dirty="0"/>
              <a:t> 7</a:t>
            </a:r>
            <a:r>
              <a:rPr kumimoji="1" lang="ja-JP" altLang="en-US"/>
              <a:t>月</a:t>
            </a:r>
            <a:r>
              <a:rPr kumimoji="1" lang="en-US" altLang="ja-JP" dirty="0"/>
              <a:t> 1</a:t>
            </a:r>
            <a:r>
              <a:rPr kumimoji="1" lang="ja-JP" altLang="en-US"/>
              <a:t>日</a:t>
            </a:r>
          </a:p>
        </p:txBody>
      </p:sp>
    </p:spTree>
    <p:extLst>
      <p:ext uri="{BB962C8B-B14F-4D97-AF65-F5344CB8AC3E}">
        <p14:creationId xmlns:p14="http://schemas.microsoft.com/office/powerpoint/2010/main" val="2547959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3573243D-7653-BB2F-8069-88C3C781E700}"/>
              </a:ext>
            </a:extLst>
          </p:cNvPr>
          <p:cNvSpPr>
            <a:spLocks noGrp="1"/>
          </p:cNvSpPr>
          <p:nvPr>
            <p:ph idx="1"/>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id="{869AD2F7-C767-378E-84F0-450532EAE82C}"/>
              </a:ext>
            </a:extLst>
          </p:cNvPr>
          <p:cNvSpPr>
            <a:spLocks noGrp="1"/>
          </p:cNvSpPr>
          <p:nvPr>
            <p:ph type="body" sz="quarter" idx="12"/>
          </p:nvPr>
        </p:nvSpPr>
        <p:spPr/>
        <p:txBody>
          <a:bodyPr/>
          <a:lstStyle/>
          <a:p>
            <a:endParaRPr kumimoji="1" lang="ja-JP" altLang="en-US"/>
          </a:p>
        </p:txBody>
      </p:sp>
      <p:sp>
        <p:nvSpPr>
          <p:cNvPr id="4" name="タイトル 3">
            <a:extLst>
              <a:ext uri="{FF2B5EF4-FFF2-40B4-BE49-F238E27FC236}">
                <a16:creationId xmlns:a16="http://schemas.microsoft.com/office/drawing/2014/main" id="{54126EF6-4A9E-F845-A5D1-6E81BA5595BA}"/>
              </a:ext>
            </a:extLst>
          </p:cNvPr>
          <p:cNvSpPr>
            <a:spLocks noGrp="1"/>
          </p:cNvSpPr>
          <p:nvPr>
            <p:ph type="title"/>
          </p:nvPr>
        </p:nvSpPr>
        <p:spPr/>
        <p:txBody>
          <a:bodyPr/>
          <a:lstStyle/>
          <a:p>
            <a:r>
              <a:rPr lang="ja-JP" altLang="en-US"/>
              <a:t>スライドタイトルを入力</a:t>
            </a:r>
            <a:endParaRPr kumimoji="1" lang="ja-JP" altLang="en-US"/>
          </a:p>
        </p:txBody>
      </p:sp>
    </p:spTree>
    <p:extLst>
      <p:ext uri="{BB962C8B-B14F-4D97-AF65-F5344CB8AC3E}">
        <p14:creationId xmlns:p14="http://schemas.microsoft.com/office/powerpoint/2010/main" val="2202876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3EB377-B30A-8845-3B7C-75E933B52437}"/>
              </a:ext>
            </a:extLst>
          </p:cNvPr>
          <p:cNvSpPr>
            <a:spLocks noGrp="1"/>
          </p:cNvSpPr>
          <p:nvPr>
            <p:ph type="title"/>
          </p:nvPr>
        </p:nvSpPr>
        <p:spPr/>
        <p:txBody>
          <a:bodyPr/>
          <a:lstStyle/>
          <a:p>
            <a:r>
              <a:rPr lang="en-US" altLang="ja-JP" dirty="0"/>
              <a:t>motion diffusion model(MDM)</a:t>
            </a:r>
            <a:r>
              <a:rPr lang="ja-JP" altLang="en-US" dirty="0"/>
              <a:t>での生成</a:t>
            </a:r>
            <a:endParaRPr kumimoji="1" lang="ja-JP" altLang="en-US" dirty="0"/>
          </a:p>
        </p:txBody>
      </p:sp>
      <p:pic>
        <p:nvPicPr>
          <p:cNvPr id="3" name="samples_00_to_02 (1)">
            <a:hlinkClick r:id="" action="ppaction://media"/>
            <a:extLst>
              <a:ext uri="{FF2B5EF4-FFF2-40B4-BE49-F238E27FC236}">
                <a16:creationId xmlns:a16="http://schemas.microsoft.com/office/drawing/2014/main" id="{EFBF489F-D049-0011-8C5A-DB5C735ADE6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50925" y="918210"/>
            <a:ext cx="7042150" cy="4225290"/>
          </a:xfrm>
          <a:prstGeom prst="rect">
            <a:avLst/>
          </a:prstGeom>
        </p:spPr>
      </p:pic>
    </p:spTree>
    <p:extLst>
      <p:ext uri="{BB962C8B-B14F-4D97-AF65-F5344CB8AC3E}">
        <p14:creationId xmlns:p14="http://schemas.microsoft.com/office/powerpoint/2010/main" val="427785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D66EC2-ABE3-6718-B82B-FFAB771EFF71}"/>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AA70744-DC4C-7CF4-C793-8BCABF8105C2}"/>
              </a:ext>
            </a:extLst>
          </p:cNvPr>
          <p:cNvSpPr>
            <a:spLocks noGrp="1"/>
          </p:cNvSpPr>
          <p:nvPr>
            <p:ph type="title"/>
          </p:nvPr>
        </p:nvSpPr>
        <p:spPr/>
        <p:txBody>
          <a:bodyPr/>
          <a:lstStyle/>
          <a:p>
            <a:r>
              <a:rPr lang="en-US" altLang="ja-JP" dirty="0"/>
              <a:t>Diffusion Planner (</a:t>
            </a:r>
            <a:r>
              <a:rPr lang="en-US" altLang="ja-JP" dirty="0" err="1"/>
              <a:t>DiP</a:t>
            </a:r>
            <a:r>
              <a:rPr lang="en-US" altLang="ja-JP" dirty="0"/>
              <a:t>)</a:t>
            </a:r>
            <a:r>
              <a:rPr lang="ja-JP" altLang="en-US" dirty="0"/>
              <a:t>での生成</a:t>
            </a:r>
            <a:endParaRPr kumimoji="1" lang="ja-JP" altLang="en-US" dirty="0"/>
          </a:p>
        </p:txBody>
      </p:sp>
      <p:pic>
        <p:nvPicPr>
          <p:cNvPr id="4" name="samples_00_to_02">
            <a:hlinkClick r:id="" action="ppaction://media"/>
            <a:extLst>
              <a:ext uri="{FF2B5EF4-FFF2-40B4-BE49-F238E27FC236}">
                <a16:creationId xmlns:a16="http://schemas.microsoft.com/office/drawing/2014/main" id="{E8446B36-D310-F5CE-CD68-2130425517A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051152" y="869406"/>
            <a:ext cx="7041696" cy="4225017"/>
          </a:xfrm>
          <a:prstGeom prst="rect">
            <a:avLst/>
          </a:prstGeom>
        </p:spPr>
      </p:pic>
    </p:spTree>
    <p:extLst>
      <p:ext uri="{BB962C8B-B14F-4D97-AF65-F5344CB8AC3E}">
        <p14:creationId xmlns:p14="http://schemas.microsoft.com/office/powerpoint/2010/main" val="32349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BE5A0-436E-ED40-EBA0-C4661CE8F2D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203AEFF-0FE2-4262-40D1-68CE0F569070}"/>
              </a:ext>
            </a:extLst>
          </p:cNvPr>
          <p:cNvSpPr>
            <a:spLocks noGrp="1"/>
          </p:cNvSpPr>
          <p:nvPr>
            <p:ph type="title"/>
          </p:nvPr>
        </p:nvSpPr>
        <p:spPr/>
        <p:txBody>
          <a:bodyPr/>
          <a:lstStyle/>
          <a:p>
            <a:r>
              <a:rPr lang="en-US" altLang="ja-JP" dirty="0"/>
              <a:t>motion diffusion model(MDM)</a:t>
            </a:r>
            <a:r>
              <a:rPr lang="ja-JP" altLang="en-US" dirty="0"/>
              <a:t>での生成</a:t>
            </a:r>
            <a:endParaRPr kumimoji="1" lang="ja-JP" altLang="en-US" dirty="0"/>
          </a:p>
        </p:txBody>
      </p:sp>
      <p:pic>
        <p:nvPicPr>
          <p:cNvPr id="6" name="samples_03_to_04 (1)">
            <a:hlinkClick r:id="" action="ppaction://media"/>
            <a:extLst>
              <a:ext uri="{FF2B5EF4-FFF2-40B4-BE49-F238E27FC236}">
                <a16:creationId xmlns:a16="http://schemas.microsoft.com/office/drawing/2014/main" id="{D7AC0E67-F0D3-BDF9-F8CC-6621D35650D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94682"/>
            <a:ext cx="9144000" cy="3657600"/>
          </a:xfrm>
          <a:prstGeom prst="rect">
            <a:avLst/>
          </a:prstGeom>
        </p:spPr>
      </p:pic>
    </p:spTree>
    <p:extLst>
      <p:ext uri="{BB962C8B-B14F-4D97-AF65-F5344CB8AC3E}">
        <p14:creationId xmlns:p14="http://schemas.microsoft.com/office/powerpoint/2010/main" val="41432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DC89D1-9A16-CAF1-B3AF-7F4A9FD57E59}"/>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F93699A-E763-E686-01D2-D022102F8AB2}"/>
              </a:ext>
            </a:extLst>
          </p:cNvPr>
          <p:cNvSpPr>
            <a:spLocks noGrp="1"/>
          </p:cNvSpPr>
          <p:nvPr>
            <p:ph type="title"/>
          </p:nvPr>
        </p:nvSpPr>
        <p:spPr/>
        <p:txBody>
          <a:bodyPr/>
          <a:lstStyle/>
          <a:p>
            <a:r>
              <a:rPr lang="en-US" altLang="ja-JP" dirty="0"/>
              <a:t>Diffusion Planner (</a:t>
            </a:r>
            <a:r>
              <a:rPr lang="en-US" altLang="ja-JP" dirty="0" err="1"/>
              <a:t>DiP</a:t>
            </a:r>
            <a:r>
              <a:rPr lang="en-US" altLang="ja-JP" dirty="0"/>
              <a:t>)</a:t>
            </a:r>
            <a:r>
              <a:rPr lang="ja-JP" altLang="en-US" dirty="0"/>
              <a:t>での生成</a:t>
            </a:r>
            <a:endParaRPr kumimoji="1" lang="ja-JP" altLang="en-US" dirty="0"/>
          </a:p>
        </p:txBody>
      </p:sp>
      <p:pic>
        <p:nvPicPr>
          <p:cNvPr id="3" name="samples_03_to_04">
            <a:hlinkClick r:id="" action="ppaction://media"/>
            <a:extLst>
              <a:ext uri="{FF2B5EF4-FFF2-40B4-BE49-F238E27FC236}">
                <a16:creationId xmlns:a16="http://schemas.microsoft.com/office/drawing/2014/main" id="{C6DD9429-C741-26BB-87F8-0732F621A57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996950"/>
            <a:ext cx="9144000" cy="3657600"/>
          </a:xfrm>
          <a:prstGeom prst="rect">
            <a:avLst/>
          </a:prstGeom>
        </p:spPr>
      </p:pic>
    </p:spTree>
    <p:extLst>
      <p:ext uri="{BB962C8B-B14F-4D97-AF65-F5344CB8AC3E}">
        <p14:creationId xmlns:p14="http://schemas.microsoft.com/office/powerpoint/2010/main" val="330413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04D79-74A4-565B-661D-9D6566DFA7F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9602886-CC03-CB3B-4B75-F67ACA6CFD5A}"/>
              </a:ext>
            </a:extLst>
          </p:cNvPr>
          <p:cNvSpPr>
            <a:spLocks noGrp="1"/>
          </p:cNvSpPr>
          <p:nvPr>
            <p:ph type="title"/>
          </p:nvPr>
        </p:nvSpPr>
        <p:spPr/>
        <p:txBody>
          <a:bodyPr/>
          <a:lstStyle/>
          <a:p>
            <a:r>
              <a:rPr lang="en-US" altLang="ja-JP" dirty="0"/>
              <a:t>Text2Motion </a:t>
            </a:r>
            <a:r>
              <a:rPr lang="ja-JP" altLang="en-US" dirty="0"/>
              <a:t>モデル比較</a:t>
            </a:r>
            <a:endParaRPr kumimoji="1" lang="ja-JP" altLang="en-US" dirty="0"/>
          </a:p>
        </p:txBody>
      </p:sp>
      <p:pic>
        <p:nvPicPr>
          <p:cNvPr id="4" name="mdm">
            <a:hlinkClick r:id="" action="ppaction://media"/>
            <a:extLst>
              <a:ext uri="{FF2B5EF4-FFF2-40B4-BE49-F238E27FC236}">
                <a16:creationId xmlns:a16="http://schemas.microsoft.com/office/drawing/2014/main" id="{48B650FD-0632-0EEA-D3DF-1BDACB10CB62}"/>
              </a:ext>
            </a:extLst>
          </p:cNvPr>
          <p:cNvPicPr>
            <a:picLocks noChangeAspect="1"/>
          </p:cNvPicPr>
          <p:nvPr>
            <a:videoFile r:link="rId2"/>
            <p:extLst>
              <p:ext uri="{DAA4B4D4-6D71-4841-9C94-3DE7FCFB9230}">
                <p14:media xmlns:p14="http://schemas.microsoft.com/office/powerpoint/2010/main" r:embed="rId1"/>
              </p:ext>
            </p:extLst>
          </p:nvPr>
        </p:nvPicPr>
        <p:blipFill>
          <a:blip r:embed="rId6"/>
          <a:srcRect l="21180" r="23934"/>
          <a:stretch>
            <a:fillRect/>
          </a:stretch>
        </p:blipFill>
        <p:spPr>
          <a:xfrm>
            <a:off x="762000" y="1718719"/>
            <a:ext cx="3060700" cy="3136781"/>
          </a:xfrm>
          <a:prstGeom prst="rect">
            <a:avLst/>
          </a:prstGeom>
        </p:spPr>
      </p:pic>
      <p:pic>
        <p:nvPicPr>
          <p:cNvPr id="5" name="dip">
            <a:hlinkClick r:id="" action="ppaction://media"/>
            <a:extLst>
              <a:ext uri="{FF2B5EF4-FFF2-40B4-BE49-F238E27FC236}">
                <a16:creationId xmlns:a16="http://schemas.microsoft.com/office/drawing/2014/main" id="{2A97174E-707C-42F9-98AF-55910C241E61}"/>
              </a:ext>
            </a:extLst>
          </p:cNvPr>
          <p:cNvPicPr>
            <a:picLocks noChangeAspect="1"/>
          </p:cNvPicPr>
          <p:nvPr>
            <a:videoFile r:link="rId4"/>
            <p:extLst>
              <p:ext uri="{DAA4B4D4-6D71-4841-9C94-3DE7FCFB9230}">
                <p14:media xmlns:p14="http://schemas.microsoft.com/office/powerpoint/2010/main" r:embed="rId3"/>
              </p:ext>
            </p:extLst>
          </p:nvPr>
        </p:nvPicPr>
        <p:blipFill>
          <a:blip r:embed="rId6"/>
          <a:srcRect l="11092" r="34108"/>
          <a:stretch>
            <a:fillRect/>
          </a:stretch>
        </p:blipFill>
        <p:spPr>
          <a:xfrm>
            <a:off x="5321302" y="1718719"/>
            <a:ext cx="3060700" cy="3141682"/>
          </a:xfrm>
          <a:prstGeom prst="rect">
            <a:avLst/>
          </a:prstGeom>
        </p:spPr>
      </p:pic>
      <p:sp>
        <p:nvSpPr>
          <p:cNvPr id="7" name="テキスト ボックス 6">
            <a:extLst>
              <a:ext uri="{FF2B5EF4-FFF2-40B4-BE49-F238E27FC236}">
                <a16:creationId xmlns:a16="http://schemas.microsoft.com/office/drawing/2014/main" id="{1F5206BC-6B9D-CCA1-81BA-76CD40AC9E35}"/>
              </a:ext>
            </a:extLst>
          </p:cNvPr>
          <p:cNvSpPr txBox="1"/>
          <p:nvPr/>
        </p:nvSpPr>
        <p:spPr>
          <a:xfrm flipH="1">
            <a:off x="1823893" y="1312292"/>
            <a:ext cx="936914" cy="349702"/>
          </a:xfrm>
          <a:prstGeom prst="rect">
            <a:avLst/>
          </a:prstGeom>
          <a:noFill/>
        </p:spPr>
        <p:txBody>
          <a:bodyPr wrap="square" lIns="72000" tIns="36000" rIns="72000" bIns="36000" rtlCol="0">
            <a:spAutoFit/>
          </a:bodyPr>
          <a:lstStyle/>
          <a:p>
            <a:pPr algn="ctr"/>
            <a:r>
              <a:rPr kumimoji="1" lang="en-US" altLang="ja-JP" dirty="0">
                <a:latin typeface="+mn-lt"/>
                <a:ea typeface="+mn-ea"/>
              </a:rPr>
              <a:t>MDM</a:t>
            </a:r>
            <a:endParaRPr kumimoji="1" lang="ja-JP" altLang="en-US" dirty="0">
              <a:latin typeface="+mn-lt"/>
              <a:ea typeface="+mn-ea"/>
            </a:endParaRPr>
          </a:p>
        </p:txBody>
      </p:sp>
      <p:sp>
        <p:nvSpPr>
          <p:cNvPr id="8" name="テキスト ボックス 7">
            <a:extLst>
              <a:ext uri="{FF2B5EF4-FFF2-40B4-BE49-F238E27FC236}">
                <a16:creationId xmlns:a16="http://schemas.microsoft.com/office/drawing/2014/main" id="{8E558D03-23F6-12A9-2324-D9A769A9A801}"/>
              </a:ext>
            </a:extLst>
          </p:cNvPr>
          <p:cNvSpPr txBox="1"/>
          <p:nvPr/>
        </p:nvSpPr>
        <p:spPr>
          <a:xfrm flipH="1">
            <a:off x="6383193" y="1369017"/>
            <a:ext cx="936914" cy="349702"/>
          </a:xfrm>
          <a:prstGeom prst="rect">
            <a:avLst/>
          </a:prstGeom>
          <a:noFill/>
        </p:spPr>
        <p:txBody>
          <a:bodyPr wrap="square" lIns="72000" tIns="36000" rIns="72000" bIns="36000" rtlCol="0">
            <a:spAutoFit/>
          </a:bodyPr>
          <a:lstStyle/>
          <a:p>
            <a:pPr algn="ctr"/>
            <a:r>
              <a:rPr kumimoji="1" lang="en-US" altLang="ja-JP" dirty="0" err="1">
                <a:latin typeface="+mn-lt"/>
                <a:ea typeface="+mn-ea"/>
              </a:rPr>
              <a:t>DiP</a:t>
            </a:r>
            <a:endParaRPr kumimoji="1" lang="ja-JP" altLang="en-US" dirty="0">
              <a:latin typeface="+mn-lt"/>
              <a:ea typeface="+mn-ea"/>
            </a:endParaRPr>
          </a:p>
        </p:txBody>
      </p:sp>
      <p:sp>
        <p:nvSpPr>
          <p:cNvPr id="9" name="テキスト ボックス 8">
            <a:extLst>
              <a:ext uri="{FF2B5EF4-FFF2-40B4-BE49-F238E27FC236}">
                <a16:creationId xmlns:a16="http://schemas.microsoft.com/office/drawing/2014/main" id="{66210C1F-EA80-B6C6-1595-E6FDE0846FD8}"/>
              </a:ext>
            </a:extLst>
          </p:cNvPr>
          <p:cNvSpPr txBox="1"/>
          <p:nvPr/>
        </p:nvSpPr>
        <p:spPr>
          <a:xfrm flipH="1">
            <a:off x="396000" y="780917"/>
            <a:ext cx="8341600" cy="349702"/>
          </a:xfrm>
          <a:prstGeom prst="rect">
            <a:avLst/>
          </a:prstGeom>
          <a:noFill/>
        </p:spPr>
        <p:txBody>
          <a:bodyPr wrap="square" lIns="72000" tIns="36000" rIns="72000" bIns="36000" rtlCol="0">
            <a:spAutoFit/>
          </a:bodyPr>
          <a:lstStyle/>
          <a:p>
            <a:r>
              <a:rPr kumimoji="1" lang="en-US" altLang="ja-JP" dirty="0" err="1">
                <a:latin typeface="+mn-lt"/>
                <a:ea typeface="+mn-ea"/>
              </a:rPr>
              <a:t>Text_input</a:t>
            </a:r>
            <a:r>
              <a:rPr kumimoji="1" lang="en-US" altLang="ja-JP" dirty="0">
                <a:latin typeface="+mn-lt"/>
                <a:ea typeface="+mn-ea"/>
              </a:rPr>
              <a:t> : A doctor is palpating the leg of a patient lying in bed</a:t>
            </a:r>
            <a:endParaRPr kumimoji="1" lang="ja-JP" altLang="en-US" dirty="0">
              <a:latin typeface="+mn-lt"/>
              <a:ea typeface="+mn-ea"/>
            </a:endParaRPr>
          </a:p>
        </p:txBody>
      </p:sp>
    </p:spTree>
    <p:extLst>
      <p:ext uri="{BB962C8B-B14F-4D97-AF65-F5344CB8AC3E}">
        <p14:creationId xmlns:p14="http://schemas.microsoft.com/office/powerpoint/2010/main" val="190914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3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63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75DAA-3102-C866-0C80-F844373D0B9C}"/>
            </a:ext>
          </a:extLst>
        </p:cNvPr>
        <p:cNvGrpSpPr/>
        <p:nvPr/>
      </p:nvGrpSpPr>
      <p:grpSpPr>
        <a:xfrm>
          <a:off x="0" y="0"/>
          <a:ext cx="0" cy="0"/>
          <a:chOff x="0" y="0"/>
          <a:chExt cx="0" cy="0"/>
        </a:xfrm>
      </p:grpSpPr>
      <p:pic>
        <p:nvPicPr>
          <p:cNvPr id="4" name="samples_00_to_00">
            <a:hlinkClick r:id="" action="ppaction://media"/>
            <a:extLst>
              <a:ext uri="{FF2B5EF4-FFF2-40B4-BE49-F238E27FC236}">
                <a16:creationId xmlns:a16="http://schemas.microsoft.com/office/drawing/2014/main" id="{152682FB-97D7-2177-3F80-A25F676B3718}"/>
              </a:ext>
            </a:extLst>
          </p:cNvPr>
          <p:cNvPicPr>
            <a:picLocks noChangeAspect="1"/>
          </p:cNvPicPr>
          <p:nvPr>
            <a:videoFile r:link="rId2"/>
            <p:extLst>
              <p:ext uri="{DAA4B4D4-6D71-4841-9C94-3DE7FCFB9230}">
                <p14:media xmlns:p14="http://schemas.microsoft.com/office/powerpoint/2010/main" r:embed="rId1"/>
              </p:ext>
            </p:extLst>
          </p:nvPr>
        </p:nvPicPr>
        <p:blipFill>
          <a:blip r:embed="rId13"/>
          <a:srcRect b="16006"/>
          <a:stretch>
            <a:fillRect/>
          </a:stretch>
        </p:blipFill>
        <p:spPr>
          <a:xfrm>
            <a:off x="1415337" y="3406777"/>
            <a:ext cx="2003425" cy="1682750"/>
          </a:xfrm>
          <a:prstGeom prst="rect">
            <a:avLst/>
          </a:prstGeom>
        </p:spPr>
      </p:pic>
      <p:pic>
        <p:nvPicPr>
          <p:cNvPr id="6" name="samples_00_to_00 (3)">
            <a:hlinkClick r:id="" action="ppaction://media"/>
            <a:extLst>
              <a:ext uri="{FF2B5EF4-FFF2-40B4-BE49-F238E27FC236}">
                <a16:creationId xmlns:a16="http://schemas.microsoft.com/office/drawing/2014/main" id="{EA86D132-C978-64E0-277A-CDEC0337D708}"/>
              </a:ext>
            </a:extLst>
          </p:cNvPr>
          <p:cNvPicPr>
            <a:picLocks noChangeAspect="1"/>
          </p:cNvPicPr>
          <p:nvPr>
            <a:videoFile r:link="rId4"/>
            <p:extLst>
              <p:ext uri="{DAA4B4D4-6D71-4841-9C94-3DE7FCFB9230}">
                <p14:media xmlns:p14="http://schemas.microsoft.com/office/powerpoint/2010/main" r:embed="rId3"/>
              </p:ext>
            </p:extLst>
          </p:nvPr>
        </p:nvPicPr>
        <p:blipFill>
          <a:blip r:embed="rId14"/>
          <a:srcRect b="16006"/>
          <a:stretch>
            <a:fillRect/>
          </a:stretch>
        </p:blipFill>
        <p:spPr>
          <a:xfrm>
            <a:off x="5300499" y="1482054"/>
            <a:ext cx="2003425" cy="1682750"/>
          </a:xfrm>
          <a:prstGeom prst="rect">
            <a:avLst/>
          </a:prstGeom>
        </p:spPr>
      </p:pic>
      <p:pic>
        <p:nvPicPr>
          <p:cNvPr id="8" name="samples_00_to_00 (4)">
            <a:hlinkClick r:id="" action="ppaction://media"/>
            <a:extLst>
              <a:ext uri="{FF2B5EF4-FFF2-40B4-BE49-F238E27FC236}">
                <a16:creationId xmlns:a16="http://schemas.microsoft.com/office/drawing/2014/main" id="{43A745F1-BBB3-4A01-3105-0B10445AFA5A}"/>
              </a:ext>
            </a:extLst>
          </p:cNvPr>
          <p:cNvPicPr>
            <a:picLocks noChangeAspect="1"/>
          </p:cNvPicPr>
          <p:nvPr>
            <a:videoFile r:link="rId6"/>
            <p:extLst>
              <p:ext uri="{DAA4B4D4-6D71-4841-9C94-3DE7FCFB9230}">
                <p14:media xmlns:p14="http://schemas.microsoft.com/office/powerpoint/2010/main" r:embed="rId5"/>
              </p:ext>
            </p:extLst>
          </p:nvPr>
        </p:nvPicPr>
        <p:blipFill>
          <a:blip r:embed="rId15"/>
          <a:srcRect b="13674"/>
          <a:stretch>
            <a:fillRect/>
          </a:stretch>
        </p:blipFill>
        <p:spPr>
          <a:xfrm>
            <a:off x="5297324" y="3357319"/>
            <a:ext cx="2006600" cy="1732208"/>
          </a:xfrm>
          <a:prstGeom prst="rect">
            <a:avLst/>
          </a:prstGeom>
        </p:spPr>
      </p:pic>
      <p:cxnSp>
        <p:nvCxnSpPr>
          <p:cNvPr id="10" name="直線コネクタ 9">
            <a:extLst>
              <a:ext uri="{FF2B5EF4-FFF2-40B4-BE49-F238E27FC236}">
                <a16:creationId xmlns:a16="http://schemas.microsoft.com/office/drawing/2014/main" id="{AC9737B3-06F7-613C-2520-D86C6FA2FCEE}"/>
              </a:ext>
            </a:extLst>
          </p:cNvPr>
          <p:cNvCxnSpPr/>
          <p:nvPr/>
        </p:nvCxnSpPr>
        <p:spPr>
          <a:xfrm>
            <a:off x="101600" y="3228975"/>
            <a:ext cx="81675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直線コネクタ 10">
            <a:extLst>
              <a:ext uri="{FF2B5EF4-FFF2-40B4-BE49-F238E27FC236}">
                <a16:creationId xmlns:a16="http://schemas.microsoft.com/office/drawing/2014/main" id="{3D67970B-0062-DEFC-A8FF-F3F7835E6CEF}"/>
              </a:ext>
            </a:extLst>
          </p:cNvPr>
          <p:cNvCxnSpPr/>
          <p:nvPr/>
        </p:nvCxnSpPr>
        <p:spPr>
          <a:xfrm>
            <a:off x="101600" y="1368425"/>
            <a:ext cx="81675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線コネクタ 12">
            <a:extLst>
              <a:ext uri="{FF2B5EF4-FFF2-40B4-BE49-F238E27FC236}">
                <a16:creationId xmlns:a16="http://schemas.microsoft.com/office/drawing/2014/main" id="{ACEB702C-56BC-40B1-C614-3E0D6375B8EA}"/>
              </a:ext>
            </a:extLst>
          </p:cNvPr>
          <p:cNvCxnSpPr>
            <a:cxnSpLocks/>
          </p:cNvCxnSpPr>
          <p:nvPr/>
        </p:nvCxnSpPr>
        <p:spPr>
          <a:xfrm>
            <a:off x="1407950" y="889000"/>
            <a:ext cx="0" cy="4233200"/>
          </a:xfrm>
          <a:prstGeom prst="line">
            <a:avLst/>
          </a:prstGeom>
        </p:spPr>
        <p:style>
          <a:lnRef idx="1">
            <a:schemeClr val="accent2"/>
          </a:lnRef>
          <a:fillRef idx="0">
            <a:schemeClr val="accent2"/>
          </a:fillRef>
          <a:effectRef idx="0">
            <a:schemeClr val="accent2"/>
          </a:effectRef>
          <a:fontRef idx="minor">
            <a:schemeClr val="tx1"/>
          </a:fontRef>
        </p:style>
      </p:cxnSp>
      <p:sp>
        <p:nvSpPr>
          <p:cNvPr id="15" name="テキスト ボックス 14">
            <a:extLst>
              <a:ext uri="{FF2B5EF4-FFF2-40B4-BE49-F238E27FC236}">
                <a16:creationId xmlns:a16="http://schemas.microsoft.com/office/drawing/2014/main" id="{D40415D4-7F89-B580-D525-D2AD09DFE3A0}"/>
              </a:ext>
            </a:extLst>
          </p:cNvPr>
          <p:cNvSpPr txBox="1"/>
          <p:nvPr/>
        </p:nvSpPr>
        <p:spPr>
          <a:xfrm flipH="1">
            <a:off x="2756891" y="978496"/>
            <a:ext cx="667329" cy="349702"/>
          </a:xfrm>
          <a:prstGeom prst="rect">
            <a:avLst/>
          </a:prstGeom>
          <a:noFill/>
        </p:spPr>
        <p:txBody>
          <a:bodyPr wrap="square" lIns="72000" tIns="36000" rIns="72000" bIns="36000" rtlCol="0">
            <a:spAutoFit/>
          </a:bodyPr>
          <a:lstStyle/>
          <a:p>
            <a:pPr algn="ctr"/>
            <a:r>
              <a:rPr kumimoji="1" lang="ja-JP" altLang="en-US" dirty="0">
                <a:latin typeface="+mn-lt"/>
                <a:ea typeface="+mn-ea"/>
              </a:rPr>
              <a:t>短い</a:t>
            </a:r>
          </a:p>
        </p:txBody>
      </p:sp>
      <p:sp>
        <p:nvSpPr>
          <p:cNvPr id="16" name="テキスト ボックス 15">
            <a:extLst>
              <a:ext uri="{FF2B5EF4-FFF2-40B4-BE49-F238E27FC236}">
                <a16:creationId xmlns:a16="http://schemas.microsoft.com/office/drawing/2014/main" id="{654D0372-BCDB-7463-0C48-53204457963D}"/>
              </a:ext>
            </a:extLst>
          </p:cNvPr>
          <p:cNvSpPr txBox="1"/>
          <p:nvPr/>
        </p:nvSpPr>
        <p:spPr>
          <a:xfrm flipH="1">
            <a:off x="6636595" y="978496"/>
            <a:ext cx="667329" cy="349702"/>
          </a:xfrm>
          <a:prstGeom prst="rect">
            <a:avLst/>
          </a:prstGeom>
          <a:noFill/>
        </p:spPr>
        <p:txBody>
          <a:bodyPr wrap="square" lIns="72000" tIns="36000" rIns="72000" bIns="36000" rtlCol="0">
            <a:spAutoFit/>
          </a:bodyPr>
          <a:lstStyle/>
          <a:p>
            <a:pPr algn="ctr"/>
            <a:r>
              <a:rPr kumimoji="1" lang="ja-JP" altLang="en-US" dirty="0">
                <a:latin typeface="+mn-lt"/>
                <a:ea typeface="+mn-ea"/>
              </a:rPr>
              <a:t>長い</a:t>
            </a:r>
          </a:p>
        </p:txBody>
      </p:sp>
      <p:sp>
        <p:nvSpPr>
          <p:cNvPr id="17" name="テキスト ボックス 16">
            <a:extLst>
              <a:ext uri="{FF2B5EF4-FFF2-40B4-BE49-F238E27FC236}">
                <a16:creationId xmlns:a16="http://schemas.microsoft.com/office/drawing/2014/main" id="{39893714-D6CD-FE85-843D-C59CD56BE647}"/>
              </a:ext>
            </a:extLst>
          </p:cNvPr>
          <p:cNvSpPr txBox="1"/>
          <p:nvPr/>
        </p:nvSpPr>
        <p:spPr>
          <a:xfrm flipH="1">
            <a:off x="396000" y="2137145"/>
            <a:ext cx="667329" cy="903700"/>
          </a:xfrm>
          <a:prstGeom prst="rect">
            <a:avLst/>
          </a:prstGeom>
          <a:noFill/>
        </p:spPr>
        <p:txBody>
          <a:bodyPr wrap="square" lIns="72000" tIns="36000" rIns="72000" bIns="36000" rtlCol="0">
            <a:spAutoFit/>
          </a:bodyPr>
          <a:lstStyle/>
          <a:p>
            <a:pPr algn="ctr"/>
            <a:r>
              <a:rPr kumimoji="1" lang="en-US" altLang="ja-JP" dirty="0">
                <a:latin typeface="+mn-lt"/>
                <a:ea typeface="+mn-ea"/>
              </a:rPr>
              <a:t>Text</a:t>
            </a:r>
            <a:r>
              <a:rPr kumimoji="1" lang="ja-JP" altLang="en-US" dirty="0">
                <a:latin typeface="+mn-lt"/>
                <a:ea typeface="+mn-ea"/>
              </a:rPr>
              <a:t>指定あり</a:t>
            </a:r>
          </a:p>
        </p:txBody>
      </p:sp>
      <p:sp>
        <p:nvSpPr>
          <p:cNvPr id="18" name="テキスト ボックス 17">
            <a:extLst>
              <a:ext uri="{FF2B5EF4-FFF2-40B4-BE49-F238E27FC236}">
                <a16:creationId xmlns:a16="http://schemas.microsoft.com/office/drawing/2014/main" id="{FAA8C116-D31C-5A17-C0E4-929289334C11}"/>
              </a:ext>
            </a:extLst>
          </p:cNvPr>
          <p:cNvSpPr txBox="1"/>
          <p:nvPr/>
        </p:nvSpPr>
        <p:spPr>
          <a:xfrm flipH="1">
            <a:off x="396000" y="3714583"/>
            <a:ext cx="667329" cy="903700"/>
          </a:xfrm>
          <a:prstGeom prst="rect">
            <a:avLst/>
          </a:prstGeom>
          <a:noFill/>
        </p:spPr>
        <p:txBody>
          <a:bodyPr wrap="square" lIns="72000" tIns="36000" rIns="72000" bIns="36000" rtlCol="0">
            <a:spAutoFit/>
          </a:bodyPr>
          <a:lstStyle/>
          <a:p>
            <a:pPr algn="ctr"/>
            <a:r>
              <a:rPr kumimoji="1" lang="en-US" altLang="ja-JP" dirty="0">
                <a:latin typeface="+mn-lt"/>
                <a:ea typeface="+mn-ea"/>
              </a:rPr>
              <a:t>Text</a:t>
            </a:r>
            <a:r>
              <a:rPr kumimoji="1" lang="ja-JP" altLang="en-US" dirty="0">
                <a:latin typeface="+mn-lt"/>
                <a:ea typeface="+mn-ea"/>
              </a:rPr>
              <a:t>指定なし</a:t>
            </a:r>
          </a:p>
        </p:txBody>
      </p:sp>
      <p:pic>
        <p:nvPicPr>
          <p:cNvPr id="19" name="short2">
            <a:hlinkClick r:id="" action="ppaction://media"/>
            <a:extLst>
              <a:ext uri="{FF2B5EF4-FFF2-40B4-BE49-F238E27FC236}">
                <a16:creationId xmlns:a16="http://schemas.microsoft.com/office/drawing/2014/main" id="{9ED8C824-33F4-C221-CF17-8D28396E8FC0}"/>
              </a:ext>
            </a:extLst>
          </p:cNvPr>
          <p:cNvPicPr>
            <a:picLocks noChangeAspect="1"/>
          </p:cNvPicPr>
          <p:nvPr>
            <a:videoFile r:link="rId7"/>
            <p:extLst>
              <p:ext uri="{DAA4B4D4-6D71-4841-9C94-3DE7FCFB9230}">
                <p14:media xmlns:p14="http://schemas.microsoft.com/office/powerpoint/2010/main" r:embed="rId8">
                  <p14:trim st="1435" end="7669.2999"/>
                </p14:media>
              </p:ext>
            </p:extLst>
          </p:nvPr>
        </p:nvPicPr>
        <p:blipFill>
          <a:blip r:embed="rId16"/>
          <a:srcRect l="27953" t="12803" r="26546" b="9303"/>
          <a:stretch>
            <a:fillRect/>
          </a:stretch>
        </p:blipFill>
        <p:spPr>
          <a:xfrm>
            <a:off x="3090556" y="3379865"/>
            <a:ext cx="1739209" cy="1674734"/>
          </a:xfrm>
          <a:prstGeom prst="rect">
            <a:avLst/>
          </a:prstGeom>
        </p:spPr>
      </p:pic>
      <p:pic>
        <p:nvPicPr>
          <p:cNvPr id="21" name="edit_txt">
            <a:hlinkClick r:id="" action="ppaction://media"/>
            <a:extLst>
              <a:ext uri="{FF2B5EF4-FFF2-40B4-BE49-F238E27FC236}">
                <a16:creationId xmlns:a16="http://schemas.microsoft.com/office/drawing/2014/main" id="{55FB6712-1442-9A42-F180-10CD1DB9AD0B}"/>
              </a:ext>
            </a:extLst>
          </p:cNvPr>
          <p:cNvPicPr>
            <a:picLocks noChangeAspect="1"/>
          </p:cNvPicPr>
          <p:nvPr>
            <a:videoFile r:link="rId7"/>
            <p:extLst>
              <p:ext uri="{DAA4B4D4-6D71-4841-9C94-3DE7FCFB9230}">
                <p14:media xmlns:p14="http://schemas.microsoft.com/office/powerpoint/2010/main" r:embed="rId9">
                  <p14:trim st="4179" end="282"/>
                </p14:media>
              </p:ext>
            </p:extLst>
          </p:nvPr>
        </p:nvPicPr>
        <p:blipFill>
          <a:blip r:embed="rId17"/>
          <a:srcRect l="26919" t="12422" r="25233" b="7023"/>
          <a:stretch>
            <a:fillRect/>
          </a:stretch>
        </p:blipFill>
        <p:spPr>
          <a:xfrm>
            <a:off x="7018225" y="1457326"/>
            <a:ext cx="1776861" cy="1682749"/>
          </a:xfrm>
          <a:prstGeom prst="rect">
            <a:avLst/>
          </a:prstGeom>
        </p:spPr>
      </p:pic>
      <p:pic>
        <p:nvPicPr>
          <p:cNvPr id="22" name="edit_notxt">
            <a:hlinkClick r:id="" action="ppaction://media"/>
            <a:extLst>
              <a:ext uri="{FF2B5EF4-FFF2-40B4-BE49-F238E27FC236}">
                <a16:creationId xmlns:a16="http://schemas.microsoft.com/office/drawing/2014/main" id="{D9799177-2791-1278-F1F4-6F9B63FC96EB}"/>
              </a:ext>
            </a:extLst>
          </p:cNvPr>
          <p:cNvPicPr>
            <a:picLocks noChangeAspect="1"/>
          </p:cNvPicPr>
          <p:nvPr>
            <a:videoFile r:link="rId11"/>
            <p:extLst>
              <p:ext uri="{DAA4B4D4-6D71-4841-9C94-3DE7FCFB9230}">
                <p14:media xmlns:p14="http://schemas.microsoft.com/office/powerpoint/2010/main" r:embed="rId10"/>
              </p:ext>
            </p:extLst>
          </p:nvPr>
        </p:nvPicPr>
        <p:blipFill>
          <a:blip r:embed="rId18"/>
          <a:srcRect l="28021" t="9814" r="26562" b="7883"/>
          <a:stretch>
            <a:fillRect/>
          </a:stretch>
        </p:blipFill>
        <p:spPr>
          <a:xfrm>
            <a:off x="7042788" y="3324141"/>
            <a:ext cx="1752298" cy="1786181"/>
          </a:xfrm>
          <a:prstGeom prst="rect">
            <a:avLst/>
          </a:prstGeom>
        </p:spPr>
      </p:pic>
      <p:sp>
        <p:nvSpPr>
          <p:cNvPr id="26" name="タイトル 1">
            <a:extLst>
              <a:ext uri="{FF2B5EF4-FFF2-40B4-BE49-F238E27FC236}">
                <a16:creationId xmlns:a16="http://schemas.microsoft.com/office/drawing/2014/main" id="{137AB5C2-A6FB-4DA3-BEDB-48BF43A95BC4}"/>
              </a:ext>
            </a:extLst>
          </p:cNvPr>
          <p:cNvSpPr>
            <a:spLocks noGrp="1"/>
          </p:cNvSpPr>
          <p:nvPr>
            <p:ph type="title"/>
          </p:nvPr>
        </p:nvSpPr>
        <p:spPr>
          <a:xfrm>
            <a:off x="396000" y="288000"/>
            <a:ext cx="6768000" cy="432000"/>
          </a:xfrm>
        </p:spPr>
        <p:txBody>
          <a:bodyPr/>
          <a:lstStyle/>
          <a:p>
            <a:r>
              <a:rPr lang="en-US" altLang="ja-JP" dirty="0"/>
              <a:t>Motion In-</a:t>
            </a:r>
            <a:r>
              <a:rPr lang="en-US" altLang="ja-JP" dirty="0" err="1"/>
              <a:t>betweening</a:t>
            </a:r>
            <a:r>
              <a:rPr lang="en-US" altLang="ja-JP" dirty="0"/>
              <a:t> (MDM)</a:t>
            </a:r>
            <a:endParaRPr kumimoji="1" lang="ja-JP" altLang="en-US" dirty="0"/>
          </a:p>
        </p:txBody>
      </p:sp>
    </p:spTree>
    <p:extLst>
      <p:ext uri="{BB962C8B-B14F-4D97-AF65-F5344CB8AC3E}">
        <p14:creationId xmlns:p14="http://schemas.microsoft.com/office/powerpoint/2010/main" val="180904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75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750" fill="hold"/>
                                        <p:tgtEl>
                                          <p:spTgt spid="8"/>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329" fill="hold"/>
                                        <p:tgtEl>
                                          <p:spTgt spid="19"/>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4139" fill="hold"/>
                                        <p:tgtEl>
                                          <p:spTgt spid="21"/>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7000"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4"/>
                </p:tgtEl>
              </p:cMediaNode>
            </p:video>
            <p:seq concurrent="1" nextAc="seek">
              <p:cTn id="28" restart="whenNotActive" fill="hold" evtFilter="cancelBubble" nodeType="interactiveSeq">
                <p:stCondLst>
                  <p:cond evt="onClick" delay="0">
                    <p:tgtEl>
                      <p:spTgt spid="4"/>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4"/>
                                        </p:tgtEl>
                                      </p:cBhvr>
                                    </p:cmd>
                                  </p:childTnLst>
                                </p:cTn>
                              </p:par>
                            </p:childTnLst>
                          </p:cTn>
                        </p:par>
                      </p:childTnLst>
                    </p:cTn>
                  </p:par>
                </p:childTnLst>
              </p:cTn>
              <p:nextCondLst>
                <p:cond evt="onClick" delay="0">
                  <p:tgtEl>
                    <p:spTgt spid="4"/>
                  </p:tgtEl>
                </p:cond>
              </p:nextCondLst>
            </p:seq>
            <p:video>
              <p:cMediaNode vol="80000">
                <p:cTn id="33" fill="hold" display="0">
                  <p:stCondLst>
                    <p:cond delay="indefinite"/>
                  </p:stCondLst>
                </p:cTn>
                <p:tgtEl>
                  <p:spTgt spid="6"/>
                </p:tgtEl>
              </p:cMediaNode>
            </p:video>
            <p:seq concurrent="1" nextAc="seek">
              <p:cTn id="34" restart="whenNotActive" fill="hold" evtFilter="cancelBubble" nodeType="interactiveSeq">
                <p:stCondLst>
                  <p:cond evt="onClick" delay="0">
                    <p:tgtEl>
                      <p:spTgt spid="6"/>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6"/>
                                        </p:tgtEl>
                                      </p:cBhvr>
                                    </p:cmd>
                                  </p:childTnLst>
                                </p:cTn>
                              </p:par>
                            </p:childTnLst>
                          </p:cTn>
                        </p:par>
                      </p:childTnLst>
                    </p:cTn>
                  </p:par>
                </p:childTnLst>
              </p:cTn>
              <p:nextCondLst>
                <p:cond evt="onClick" delay="0">
                  <p:tgtEl>
                    <p:spTgt spid="6"/>
                  </p:tgtEl>
                </p:cond>
              </p:nextCondLst>
            </p:seq>
            <p:video>
              <p:cMediaNode vol="80000">
                <p:cTn id="39" fill="hold" display="0">
                  <p:stCondLst>
                    <p:cond delay="indefinite"/>
                  </p:stCondLst>
                </p:cTn>
                <p:tgtEl>
                  <p:spTgt spid="8"/>
                </p:tgtEl>
              </p:cMediaNode>
            </p:video>
            <p:seq concurrent="1" nextAc="seek">
              <p:cTn id="40" restart="whenNotActive" fill="hold" evtFilter="cancelBubble" nodeType="interactiveSeq">
                <p:stCondLst>
                  <p:cond evt="onClick" delay="0">
                    <p:tgtEl>
                      <p:spTgt spid="8"/>
                    </p:tgtEl>
                  </p:cond>
                </p:stCondLst>
                <p:endSync evt="end" delay="0">
                  <p:rtn val="all"/>
                </p:endSync>
                <p:childTnLst>
                  <p:par>
                    <p:cTn id="41" fill="hold">
                      <p:stCondLst>
                        <p:cond delay="0"/>
                      </p:stCondLst>
                      <p:childTnLst>
                        <p:par>
                          <p:cTn id="42" fill="hold">
                            <p:stCondLst>
                              <p:cond delay="0"/>
                            </p:stCondLst>
                            <p:childTnLst>
                              <p:par>
                                <p:cTn id="43" presetID="2" presetClass="mediacall" presetSubtype="0" fill="hold" nodeType="clickEffect">
                                  <p:stCondLst>
                                    <p:cond delay="0"/>
                                  </p:stCondLst>
                                  <p:childTnLst>
                                    <p:cmd type="call" cmd="togglePause">
                                      <p:cBhvr>
                                        <p:cTn id="44" dur="1" fill="hold"/>
                                        <p:tgtEl>
                                          <p:spTgt spid="8"/>
                                        </p:tgtEl>
                                      </p:cBhvr>
                                    </p:cmd>
                                  </p:childTnLst>
                                </p:cTn>
                              </p:par>
                            </p:childTnLst>
                          </p:cTn>
                        </p:par>
                      </p:childTnLst>
                    </p:cTn>
                  </p:par>
                </p:childTnLst>
              </p:cTn>
              <p:nextCondLst>
                <p:cond evt="onClick" delay="0">
                  <p:tgtEl>
                    <p:spTgt spid="8"/>
                  </p:tgtEl>
                </p:cond>
              </p:nextCondLst>
            </p:seq>
            <p:seq concurrent="1" nextAc="seek">
              <p:cTn id="45" restart="whenNotActive" fill="hold" evtFilter="cancelBubble" nodeType="interactiveSeq">
                <p:stCondLst>
                  <p:cond evt="onClick" delay="0">
                    <p:tgtEl>
                      <p:spTgt spid="19"/>
                    </p:tgtEl>
                  </p:cond>
                </p:stCondLst>
                <p:endSync evt="end" delay="0">
                  <p:rtn val="all"/>
                </p:endSync>
                <p:childTnLst>
                  <p:par>
                    <p:cTn id="46" fill="hold">
                      <p:stCondLst>
                        <p:cond delay="0"/>
                      </p:stCondLst>
                      <p:childTnLst>
                        <p:par>
                          <p:cTn id="47" fill="hold">
                            <p:stCondLst>
                              <p:cond delay="0"/>
                            </p:stCondLst>
                            <p:childTnLst>
                              <p:par>
                                <p:cTn id="48" presetID="2" presetClass="mediacall" presetSubtype="0" fill="hold" nodeType="clickEffect">
                                  <p:stCondLst>
                                    <p:cond delay="0"/>
                                  </p:stCondLst>
                                  <p:childTnLst>
                                    <p:cmd type="call" cmd="togglePause">
                                      <p:cBhvr>
                                        <p:cTn id="49" dur="1" fill="hold"/>
                                        <p:tgtEl>
                                          <p:spTgt spid="19"/>
                                        </p:tgtEl>
                                      </p:cBhvr>
                                    </p:cmd>
                                  </p:childTnLst>
                                </p:cTn>
                              </p:par>
                            </p:childTnLst>
                          </p:cTn>
                        </p:par>
                      </p:childTnLst>
                    </p:cTn>
                  </p:par>
                </p:childTnLst>
              </p:cTn>
              <p:nextCondLst>
                <p:cond evt="onClick" delay="0">
                  <p:tgtEl>
                    <p:spTgt spid="19"/>
                  </p:tgtEl>
                </p:cond>
              </p:nextCondLst>
            </p:seq>
            <p:video>
              <p:cMediaNode vol="80000">
                <p:cTn id="50" fill="hold" display="0">
                  <p:stCondLst>
                    <p:cond delay="indefinite"/>
                  </p:stCondLst>
                </p:cTn>
                <p:tgtEl>
                  <p:spTgt spid="19"/>
                </p:tgtEl>
              </p:cMediaNode>
            </p:video>
            <p:seq concurrent="1" nextAc="seek">
              <p:cTn id="51" restart="whenNotActive" fill="hold" evtFilter="cancelBubble" nodeType="interactiveSeq">
                <p:stCondLst>
                  <p:cond evt="onClick" delay="0">
                    <p:tgtEl>
                      <p:spTgt spid="21"/>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21"/>
                                        </p:tgtEl>
                                      </p:cBhvr>
                                    </p:cmd>
                                  </p:childTnLst>
                                </p:cTn>
                              </p:par>
                            </p:childTnLst>
                          </p:cTn>
                        </p:par>
                      </p:childTnLst>
                    </p:cTn>
                  </p:par>
                </p:childTnLst>
              </p:cTn>
              <p:nextCondLst>
                <p:cond evt="onClick" delay="0">
                  <p:tgtEl>
                    <p:spTgt spid="21"/>
                  </p:tgtEl>
                </p:cond>
              </p:nextCondLst>
            </p:seq>
            <p:video>
              <p:cMediaNode vol="80000">
                <p:cTn id="56" fill="hold" display="0">
                  <p:stCondLst>
                    <p:cond delay="indefinite"/>
                  </p:stCondLst>
                </p:cTn>
                <p:tgtEl>
                  <p:spTgt spid="21"/>
                </p:tgtEl>
              </p:cMediaNode>
            </p:video>
            <p:video>
              <p:cMediaNode vol="80000">
                <p:cTn id="57" fill="hold" display="0">
                  <p:stCondLst>
                    <p:cond delay="indefinite"/>
                  </p:stCondLst>
                </p:cTn>
                <p:tgtEl>
                  <p:spTgt spid="22"/>
                </p:tgtEl>
              </p:cMediaNode>
            </p:video>
            <p:seq concurrent="1" nextAc="seek">
              <p:cTn id="58" restart="whenNotActive" fill="hold" evtFilter="cancelBubble" nodeType="interactiveSeq">
                <p:stCondLst>
                  <p:cond evt="onClick" delay="0">
                    <p:tgtEl>
                      <p:spTgt spid="22"/>
                    </p:tgtEl>
                  </p:cond>
                </p:stCondLst>
                <p:endSync evt="end" delay="0">
                  <p:rtn val="all"/>
                </p:endSync>
                <p:childTnLst>
                  <p:par>
                    <p:cTn id="59" fill="hold">
                      <p:stCondLst>
                        <p:cond delay="0"/>
                      </p:stCondLst>
                      <p:childTnLst>
                        <p:par>
                          <p:cTn id="60" fill="hold">
                            <p:stCondLst>
                              <p:cond delay="0"/>
                            </p:stCondLst>
                            <p:childTnLst>
                              <p:par>
                                <p:cTn id="61" presetID="2" presetClass="mediacall" presetSubtype="0" fill="hold" nodeType="clickEffect">
                                  <p:stCondLst>
                                    <p:cond delay="0"/>
                                  </p:stCondLst>
                                  <p:childTnLst>
                                    <p:cmd type="call" cmd="togglePause">
                                      <p:cBhvr>
                                        <p:cTn id="6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69ECA-A6C4-6A62-CCD3-A53C61958AED}"/>
            </a:ext>
          </a:extLst>
        </p:cNvPr>
        <p:cNvGrpSpPr/>
        <p:nvPr/>
      </p:nvGrpSpPr>
      <p:grpSpPr>
        <a:xfrm>
          <a:off x="0" y="0"/>
          <a:ext cx="0" cy="0"/>
          <a:chOff x="0" y="0"/>
          <a:chExt cx="0" cy="0"/>
        </a:xfrm>
      </p:grpSpPr>
      <p:cxnSp>
        <p:nvCxnSpPr>
          <p:cNvPr id="10" name="直線コネクタ 9">
            <a:extLst>
              <a:ext uri="{FF2B5EF4-FFF2-40B4-BE49-F238E27FC236}">
                <a16:creationId xmlns:a16="http://schemas.microsoft.com/office/drawing/2014/main" id="{1DEC494A-5485-ABA6-08E3-4E92C7940036}"/>
              </a:ext>
            </a:extLst>
          </p:cNvPr>
          <p:cNvCxnSpPr/>
          <p:nvPr/>
        </p:nvCxnSpPr>
        <p:spPr>
          <a:xfrm>
            <a:off x="101600" y="3228975"/>
            <a:ext cx="81675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直線コネクタ 10">
            <a:extLst>
              <a:ext uri="{FF2B5EF4-FFF2-40B4-BE49-F238E27FC236}">
                <a16:creationId xmlns:a16="http://schemas.microsoft.com/office/drawing/2014/main" id="{852359EA-92BE-5BEA-7E67-9F03DD91AA27}"/>
              </a:ext>
            </a:extLst>
          </p:cNvPr>
          <p:cNvCxnSpPr/>
          <p:nvPr/>
        </p:nvCxnSpPr>
        <p:spPr>
          <a:xfrm>
            <a:off x="101600" y="1368425"/>
            <a:ext cx="8167525"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 name="直線コネクタ 12">
            <a:extLst>
              <a:ext uri="{FF2B5EF4-FFF2-40B4-BE49-F238E27FC236}">
                <a16:creationId xmlns:a16="http://schemas.microsoft.com/office/drawing/2014/main" id="{A40D7D50-12DC-AB84-84F4-30D2197040F4}"/>
              </a:ext>
            </a:extLst>
          </p:cNvPr>
          <p:cNvCxnSpPr>
            <a:cxnSpLocks/>
          </p:cNvCxnSpPr>
          <p:nvPr/>
        </p:nvCxnSpPr>
        <p:spPr>
          <a:xfrm>
            <a:off x="1407950" y="889000"/>
            <a:ext cx="0" cy="4233200"/>
          </a:xfrm>
          <a:prstGeom prst="line">
            <a:avLst/>
          </a:prstGeom>
        </p:spPr>
        <p:style>
          <a:lnRef idx="1">
            <a:schemeClr val="accent2"/>
          </a:lnRef>
          <a:fillRef idx="0">
            <a:schemeClr val="accent2"/>
          </a:fillRef>
          <a:effectRef idx="0">
            <a:schemeClr val="accent2"/>
          </a:effectRef>
          <a:fontRef idx="minor">
            <a:schemeClr val="tx1"/>
          </a:fontRef>
        </p:style>
      </p:cxnSp>
      <p:sp>
        <p:nvSpPr>
          <p:cNvPr id="17" name="テキスト ボックス 16">
            <a:extLst>
              <a:ext uri="{FF2B5EF4-FFF2-40B4-BE49-F238E27FC236}">
                <a16:creationId xmlns:a16="http://schemas.microsoft.com/office/drawing/2014/main" id="{E1553E0F-2BCD-34C3-6B42-9E72796C579A}"/>
              </a:ext>
            </a:extLst>
          </p:cNvPr>
          <p:cNvSpPr txBox="1"/>
          <p:nvPr/>
        </p:nvSpPr>
        <p:spPr>
          <a:xfrm flipH="1">
            <a:off x="396000" y="2137145"/>
            <a:ext cx="667329" cy="903700"/>
          </a:xfrm>
          <a:prstGeom prst="rect">
            <a:avLst/>
          </a:prstGeom>
          <a:noFill/>
        </p:spPr>
        <p:txBody>
          <a:bodyPr wrap="square" lIns="72000" tIns="36000" rIns="72000" bIns="36000" rtlCol="0">
            <a:spAutoFit/>
          </a:bodyPr>
          <a:lstStyle/>
          <a:p>
            <a:pPr algn="ctr"/>
            <a:r>
              <a:rPr kumimoji="1" lang="en-US" altLang="ja-JP" dirty="0">
                <a:latin typeface="+mn-lt"/>
                <a:ea typeface="+mn-ea"/>
              </a:rPr>
              <a:t>Text</a:t>
            </a:r>
            <a:r>
              <a:rPr kumimoji="1" lang="ja-JP" altLang="en-US" dirty="0">
                <a:latin typeface="+mn-lt"/>
                <a:ea typeface="+mn-ea"/>
              </a:rPr>
              <a:t>指定あり</a:t>
            </a:r>
          </a:p>
        </p:txBody>
      </p:sp>
      <p:sp>
        <p:nvSpPr>
          <p:cNvPr id="18" name="テキスト ボックス 17">
            <a:extLst>
              <a:ext uri="{FF2B5EF4-FFF2-40B4-BE49-F238E27FC236}">
                <a16:creationId xmlns:a16="http://schemas.microsoft.com/office/drawing/2014/main" id="{CFE2B398-FB8C-D7C3-A182-C8C528B6C579}"/>
              </a:ext>
            </a:extLst>
          </p:cNvPr>
          <p:cNvSpPr txBox="1"/>
          <p:nvPr/>
        </p:nvSpPr>
        <p:spPr>
          <a:xfrm flipH="1">
            <a:off x="396000" y="3714583"/>
            <a:ext cx="667329" cy="903700"/>
          </a:xfrm>
          <a:prstGeom prst="rect">
            <a:avLst/>
          </a:prstGeom>
          <a:noFill/>
        </p:spPr>
        <p:txBody>
          <a:bodyPr wrap="square" lIns="72000" tIns="36000" rIns="72000" bIns="36000" rtlCol="0">
            <a:spAutoFit/>
          </a:bodyPr>
          <a:lstStyle/>
          <a:p>
            <a:pPr algn="ctr"/>
            <a:r>
              <a:rPr kumimoji="1" lang="en-US" altLang="ja-JP" dirty="0">
                <a:latin typeface="+mn-lt"/>
                <a:ea typeface="+mn-ea"/>
              </a:rPr>
              <a:t>Text</a:t>
            </a:r>
            <a:r>
              <a:rPr kumimoji="1" lang="ja-JP" altLang="en-US" dirty="0">
                <a:latin typeface="+mn-lt"/>
                <a:ea typeface="+mn-ea"/>
              </a:rPr>
              <a:t>指定なし</a:t>
            </a:r>
          </a:p>
        </p:txBody>
      </p:sp>
      <p:pic>
        <p:nvPicPr>
          <p:cNvPr id="24" name="86D7C060">
            <a:hlinkClick r:id="" action="ppaction://media"/>
            <a:extLst>
              <a:ext uri="{FF2B5EF4-FFF2-40B4-BE49-F238E27FC236}">
                <a16:creationId xmlns:a16="http://schemas.microsoft.com/office/drawing/2014/main" id="{2151004D-F618-8A0C-E717-8E48D55D631D}"/>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1524496" y="1566010"/>
            <a:ext cx="1568900" cy="1568900"/>
          </a:xfrm>
          <a:prstGeom prst="rect">
            <a:avLst/>
          </a:prstGeom>
        </p:spPr>
      </p:pic>
      <p:pic>
        <p:nvPicPr>
          <p:cNvPr id="25" name="8C51C891">
            <a:hlinkClick r:id="" action="ppaction://media"/>
            <a:extLst>
              <a:ext uri="{FF2B5EF4-FFF2-40B4-BE49-F238E27FC236}">
                <a16:creationId xmlns:a16="http://schemas.microsoft.com/office/drawing/2014/main" id="{EECBE794-E051-D466-BE71-0C8080EEBA57}"/>
              </a:ext>
            </a:extLst>
          </p:cNvPr>
          <p:cNvPicPr>
            <a:picLocks noChangeAspect="1"/>
          </p:cNvPicPr>
          <p:nvPr>
            <a:videoFile r:link="rId4"/>
            <p:extLst>
              <p:ext uri="{DAA4B4D4-6D71-4841-9C94-3DE7FCFB9230}">
                <p14:media xmlns:p14="http://schemas.microsoft.com/office/powerpoint/2010/main" r:embed="rId3"/>
              </p:ext>
            </p:extLst>
          </p:nvPr>
        </p:nvPicPr>
        <p:blipFill>
          <a:blip r:embed="rId13"/>
          <a:srcRect b="9348"/>
          <a:stretch>
            <a:fillRect/>
          </a:stretch>
        </p:blipFill>
        <p:spPr>
          <a:xfrm>
            <a:off x="5523370" y="3353755"/>
            <a:ext cx="1974289" cy="1789745"/>
          </a:xfrm>
          <a:prstGeom prst="rect">
            <a:avLst/>
          </a:prstGeom>
        </p:spPr>
      </p:pic>
      <p:pic>
        <p:nvPicPr>
          <p:cNvPr id="27" name="80DE2AC2">
            <a:hlinkClick r:id="" action="ppaction://media"/>
            <a:extLst>
              <a:ext uri="{FF2B5EF4-FFF2-40B4-BE49-F238E27FC236}">
                <a16:creationId xmlns:a16="http://schemas.microsoft.com/office/drawing/2014/main" id="{AD11C9DF-D4C8-0C0F-6845-BCBD2541028F}"/>
              </a:ext>
            </a:extLst>
          </p:cNvPr>
          <p:cNvPicPr>
            <a:picLocks noChangeAspect="1"/>
          </p:cNvPicPr>
          <p:nvPr>
            <a:videoFile r:link="rId5"/>
            <p:extLst>
              <p:ext uri="{DAA4B4D4-6D71-4841-9C94-3DE7FCFB9230}">
                <p14:media xmlns:p14="http://schemas.microsoft.com/office/powerpoint/2010/main" r:embed="rId6">
                  <p14:trim st="3139" end="116.3"/>
                </p14:media>
              </p:ext>
            </p:extLst>
          </p:nvPr>
        </p:nvPicPr>
        <p:blipFill>
          <a:blip r:embed="rId14"/>
          <a:srcRect l="26495" t="12293" r="22224" b="10227"/>
          <a:stretch>
            <a:fillRect/>
          </a:stretch>
        </p:blipFill>
        <p:spPr>
          <a:xfrm>
            <a:off x="7164000" y="3353756"/>
            <a:ext cx="1879596" cy="1610989"/>
          </a:xfrm>
          <a:prstGeom prst="rect">
            <a:avLst/>
          </a:prstGeom>
        </p:spPr>
      </p:pic>
      <p:pic>
        <p:nvPicPr>
          <p:cNvPr id="29" name="0550F43F">
            <a:hlinkClick r:id="" action="ppaction://media"/>
            <a:extLst>
              <a:ext uri="{FF2B5EF4-FFF2-40B4-BE49-F238E27FC236}">
                <a16:creationId xmlns:a16="http://schemas.microsoft.com/office/drawing/2014/main" id="{4988740F-2DF5-B7CB-2284-E5EB653055C9}"/>
              </a:ext>
            </a:extLst>
          </p:cNvPr>
          <p:cNvPicPr>
            <a:picLocks noChangeAspect="1"/>
          </p:cNvPicPr>
          <p:nvPr>
            <a:videoFile r:link="rId5"/>
            <p:extLst>
              <p:ext uri="{DAA4B4D4-6D71-4841-9C94-3DE7FCFB9230}">
                <p14:media xmlns:p14="http://schemas.microsoft.com/office/powerpoint/2010/main" r:embed="rId7">
                  <p14:trim st="1150" end="735.3"/>
                </p14:media>
              </p:ext>
            </p:extLst>
          </p:nvPr>
        </p:nvPicPr>
        <p:blipFill>
          <a:blip r:embed="rId15"/>
          <a:srcRect l="25591" t="12325" r="25984" b="10075"/>
          <a:stretch>
            <a:fillRect/>
          </a:stretch>
        </p:blipFill>
        <p:spPr>
          <a:xfrm>
            <a:off x="2991886" y="1509554"/>
            <a:ext cx="1769075" cy="1594641"/>
          </a:xfrm>
          <a:prstGeom prst="rect">
            <a:avLst/>
          </a:prstGeom>
        </p:spPr>
      </p:pic>
      <p:sp>
        <p:nvSpPr>
          <p:cNvPr id="30" name="テキスト ボックス 29">
            <a:extLst>
              <a:ext uri="{FF2B5EF4-FFF2-40B4-BE49-F238E27FC236}">
                <a16:creationId xmlns:a16="http://schemas.microsoft.com/office/drawing/2014/main" id="{86557E0C-197D-E8F3-532B-BE8EB95D784B}"/>
              </a:ext>
            </a:extLst>
          </p:cNvPr>
          <p:cNvSpPr txBox="1"/>
          <p:nvPr/>
        </p:nvSpPr>
        <p:spPr>
          <a:xfrm flipH="1">
            <a:off x="2756891" y="978496"/>
            <a:ext cx="667329" cy="349702"/>
          </a:xfrm>
          <a:prstGeom prst="rect">
            <a:avLst/>
          </a:prstGeom>
          <a:noFill/>
        </p:spPr>
        <p:txBody>
          <a:bodyPr wrap="square" lIns="72000" tIns="36000" rIns="72000" bIns="36000" rtlCol="0">
            <a:spAutoFit/>
          </a:bodyPr>
          <a:lstStyle/>
          <a:p>
            <a:pPr algn="ctr"/>
            <a:r>
              <a:rPr kumimoji="1" lang="ja-JP" altLang="en-US" dirty="0">
                <a:latin typeface="+mn-lt"/>
                <a:ea typeface="+mn-ea"/>
              </a:rPr>
              <a:t>短い</a:t>
            </a:r>
          </a:p>
        </p:txBody>
      </p:sp>
      <p:sp>
        <p:nvSpPr>
          <p:cNvPr id="31" name="テキスト ボックス 30">
            <a:extLst>
              <a:ext uri="{FF2B5EF4-FFF2-40B4-BE49-F238E27FC236}">
                <a16:creationId xmlns:a16="http://schemas.microsoft.com/office/drawing/2014/main" id="{79EB38B6-694D-CFD1-0EDB-59141A376B08}"/>
              </a:ext>
            </a:extLst>
          </p:cNvPr>
          <p:cNvSpPr txBox="1"/>
          <p:nvPr/>
        </p:nvSpPr>
        <p:spPr>
          <a:xfrm flipH="1">
            <a:off x="6636595" y="978496"/>
            <a:ext cx="667329" cy="349702"/>
          </a:xfrm>
          <a:prstGeom prst="rect">
            <a:avLst/>
          </a:prstGeom>
          <a:noFill/>
        </p:spPr>
        <p:txBody>
          <a:bodyPr wrap="square" lIns="72000" tIns="36000" rIns="72000" bIns="36000" rtlCol="0">
            <a:spAutoFit/>
          </a:bodyPr>
          <a:lstStyle/>
          <a:p>
            <a:pPr algn="ctr"/>
            <a:r>
              <a:rPr kumimoji="1" lang="ja-JP" altLang="en-US" dirty="0">
                <a:latin typeface="+mn-lt"/>
                <a:ea typeface="+mn-ea"/>
              </a:rPr>
              <a:t>長い</a:t>
            </a:r>
          </a:p>
        </p:txBody>
      </p:sp>
      <p:sp>
        <p:nvSpPr>
          <p:cNvPr id="35" name="タイトル 1">
            <a:extLst>
              <a:ext uri="{FF2B5EF4-FFF2-40B4-BE49-F238E27FC236}">
                <a16:creationId xmlns:a16="http://schemas.microsoft.com/office/drawing/2014/main" id="{EF9F96E7-B2C8-F917-458F-5C47A6E20E1F}"/>
              </a:ext>
            </a:extLst>
          </p:cNvPr>
          <p:cNvSpPr>
            <a:spLocks noGrp="1"/>
          </p:cNvSpPr>
          <p:nvPr>
            <p:ph type="title"/>
          </p:nvPr>
        </p:nvSpPr>
        <p:spPr>
          <a:xfrm>
            <a:off x="396000" y="288000"/>
            <a:ext cx="6768000" cy="432000"/>
          </a:xfrm>
        </p:spPr>
        <p:txBody>
          <a:bodyPr/>
          <a:lstStyle/>
          <a:p>
            <a:r>
              <a:rPr lang="en-US" altLang="ja-JP" dirty="0"/>
              <a:t>Motion In-</a:t>
            </a:r>
            <a:r>
              <a:rPr lang="en-US" altLang="ja-JP" dirty="0" err="1"/>
              <a:t>betweening</a:t>
            </a:r>
            <a:r>
              <a:rPr lang="en-US" altLang="ja-JP" dirty="0"/>
              <a:t> (MDM)</a:t>
            </a:r>
            <a:endParaRPr kumimoji="1" lang="ja-JP" altLang="en-US" dirty="0"/>
          </a:p>
        </p:txBody>
      </p:sp>
      <p:pic>
        <p:nvPicPr>
          <p:cNvPr id="5" name="samples_00_to_00 (2) (1)">
            <a:hlinkClick r:id="" action="ppaction://media"/>
            <a:extLst>
              <a:ext uri="{FF2B5EF4-FFF2-40B4-BE49-F238E27FC236}">
                <a16:creationId xmlns:a16="http://schemas.microsoft.com/office/drawing/2014/main" id="{C0D3CD5F-0066-09EA-1FE5-C3D530BDB219}"/>
              </a:ext>
            </a:extLst>
          </p:cNvPr>
          <p:cNvPicPr>
            <a:picLocks noChangeAspect="1"/>
          </p:cNvPicPr>
          <p:nvPr>
            <a:videoFile r:link="rId9"/>
            <p:extLst>
              <p:ext uri="{DAA4B4D4-6D71-4841-9C94-3DE7FCFB9230}">
                <p14:media xmlns:p14="http://schemas.microsoft.com/office/powerpoint/2010/main" r:embed="rId8"/>
              </p:ext>
            </p:extLst>
          </p:nvPr>
        </p:nvPicPr>
        <p:blipFill>
          <a:blip r:embed="rId16"/>
          <a:stretch>
            <a:fillRect/>
          </a:stretch>
        </p:blipFill>
        <p:spPr>
          <a:xfrm>
            <a:off x="1578494" y="3587639"/>
            <a:ext cx="1460901" cy="1460900"/>
          </a:xfrm>
          <a:prstGeom prst="rect">
            <a:avLst/>
          </a:prstGeom>
        </p:spPr>
      </p:pic>
      <p:pic>
        <p:nvPicPr>
          <p:cNvPr id="7" name="pal_short3">
            <a:hlinkClick r:id="" action="ppaction://media"/>
            <a:extLst>
              <a:ext uri="{FF2B5EF4-FFF2-40B4-BE49-F238E27FC236}">
                <a16:creationId xmlns:a16="http://schemas.microsoft.com/office/drawing/2014/main" id="{1F1D3CA0-4936-0522-95FA-04AD00DE003C}"/>
              </a:ext>
            </a:extLst>
          </p:cNvPr>
          <p:cNvPicPr>
            <a:picLocks noChangeAspect="1"/>
          </p:cNvPicPr>
          <p:nvPr>
            <a:videoFile r:link="rId5"/>
            <p:extLst>
              <p:ext uri="{DAA4B4D4-6D71-4841-9C94-3DE7FCFB9230}">
                <p14:media xmlns:p14="http://schemas.microsoft.com/office/powerpoint/2010/main" r:embed="rId10">
                  <p14:trim st="1470" end="343.3"/>
                </p14:media>
              </p:ext>
            </p:extLst>
          </p:nvPr>
        </p:nvPicPr>
        <p:blipFill>
          <a:blip r:embed="rId17"/>
          <a:srcRect l="24435" t="8734" r="24499" b="5551"/>
          <a:stretch>
            <a:fillRect/>
          </a:stretch>
        </p:blipFill>
        <p:spPr>
          <a:xfrm>
            <a:off x="3012330" y="3417106"/>
            <a:ext cx="1748631" cy="1650976"/>
          </a:xfrm>
          <a:prstGeom prst="rect">
            <a:avLst/>
          </a:prstGeom>
        </p:spPr>
      </p:pic>
    </p:spTree>
    <p:extLst>
      <p:ext uri="{BB962C8B-B14F-4D97-AF65-F5344CB8AC3E}">
        <p14:creationId xmlns:p14="http://schemas.microsoft.com/office/powerpoint/2010/main" val="327620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800" fill="hold"/>
                                        <p:tgtEl>
                                          <p:spTgt spid="2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78" fill="hold"/>
                                        <p:tgtEl>
                                          <p:spTgt spid="2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048" fill="hold"/>
                                        <p:tgtEl>
                                          <p:spTgt spid="29"/>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1300" fill="hold"/>
                                        <p:tgtEl>
                                          <p:spTgt spid="5"/>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14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24"/>
                </p:tgtEl>
              </p:cMediaNode>
            </p:video>
            <p:seq concurrent="1" nextAc="seek">
              <p:cTn id="28" restart="whenNotActive" fill="hold" evtFilter="cancelBubble" nodeType="interactiveSeq">
                <p:stCondLst>
                  <p:cond evt="onClick" delay="0">
                    <p:tgtEl>
                      <p:spTgt spid="24"/>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24"/>
                                        </p:tgtEl>
                                      </p:cBhvr>
                                    </p:cmd>
                                  </p:childTnLst>
                                </p:cTn>
                              </p:par>
                            </p:childTnLst>
                          </p:cTn>
                        </p:par>
                      </p:childTnLst>
                    </p:cTn>
                  </p:par>
                </p:childTnLst>
              </p:cTn>
              <p:nextCondLst>
                <p:cond evt="onClick" delay="0">
                  <p:tgtEl>
                    <p:spTgt spid="24"/>
                  </p:tgtEl>
                </p:cond>
              </p:nextCondLst>
            </p:seq>
            <p:video>
              <p:cMediaNode vol="80000">
                <p:cTn id="33" fill="hold" display="0">
                  <p:stCondLst>
                    <p:cond delay="indefinite"/>
                  </p:stCondLst>
                </p:cTn>
                <p:tgtEl>
                  <p:spTgt spid="25"/>
                </p:tgtEl>
              </p:cMediaNode>
            </p:video>
            <p:seq concurrent="1" nextAc="seek">
              <p:cTn id="34" restart="whenNotActive" fill="hold" evtFilter="cancelBubble" nodeType="interactiveSeq">
                <p:stCondLst>
                  <p:cond evt="onClick" delay="0">
                    <p:tgtEl>
                      <p:spTgt spid="25"/>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25"/>
                                        </p:tgtEl>
                                      </p:cBhvr>
                                    </p:cmd>
                                  </p:childTnLst>
                                </p:cTn>
                              </p:par>
                            </p:childTnLst>
                          </p:cTn>
                        </p:par>
                      </p:childTnLst>
                    </p:cTn>
                  </p:par>
                </p:childTnLst>
              </p:cTn>
              <p:nextCondLst>
                <p:cond evt="onClick" delay="0">
                  <p:tgtEl>
                    <p:spTgt spid="25"/>
                  </p:tgtEl>
                </p:cond>
              </p:nextCondLst>
            </p:seq>
            <p:video>
              <p:cMediaNode vol="80000">
                <p:cTn id="39" fill="hold" display="0">
                  <p:stCondLst>
                    <p:cond delay="indefinite"/>
                  </p:stCondLst>
                </p:cTn>
                <p:tgtEl>
                  <p:spTgt spid="27"/>
                </p:tgtEl>
              </p:cMediaNode>
            </p:video>
            <p:seq concurrent="1" nextAc="seek">
              <p:cTn id="40" restart="whenNotActive" fill="hold" evtFilter="cancelBubble" nodeType="interactiveSeq">
                <p:stCondLst>
                  <p:cond evt="onClick" delay="0">
                    <p:tgtEl>
                      <p:spTgt spid="27"/>
                    </p:tgtEl>
                  </p:cond>
                </p:stCondLst>
                <p:endSync evt="end" delay="0">
                  <p:rtn val="all"/>
                </p:endSync>
                <p:childTnLst>
                  <p:par>
                    <p:cTn id="41" fill="hold">
                      <p:stCondLst>
                        <p:cond delay="0"/>
                      </p:stCondLst>
                      <p:childTnLst>
                        <p:par>
                          <p:cTn id="42" fill="hold">
                            <p:stCondLst>
                              <p:cond delay="0"/>
                            </p:stCondLst>
                            <p:childTnLst>
                              <p:par>
                                <p:cTn id="43" presetID="2" presetClass="mediacall" presetSubtype="0" fill="hold" nodeType="clickEffect">
                                  <p:stCondLst>
                                    <p:cond delay="0"/>
                                  </p:stCondLst>
                                  <p:childTnLst>
                                    <p:cmd type="call" cmd="togglePause">
                                      <p:cBhvr>
                                        <p:cTn id="44" dur="1" fill="hold"/>
                                        <p:tgtEl>
                                          <p:spTgt spid="27"/>
                                        </p:tgtEl>
                                      </p:cBhvr>
                                    </p:cmd>
                                  </p:childTnLst>
                                </p:cTn>
                              </p:par>
                            </p:childTnLst>
                          </p:cTn>
                        </p:par>
                      </p:childTnLst>
                    </p:cTn>
                  </p:par>
                </p:childTnLst>
              </p:cTn>
              <p:nextCondLst>
                <p:cond evt="onClick" delay="0">
                  <p:tgtEl>
                    <p:spTgt spid="27"/>
                  </p:tgtEl>
                </p:cond>
              </p:nextCondLst>
            </p:seq>
            <p:video>
              <p:cMediaNode vol="80000">
                <p:cTn id="45" fill="hold" display="0">
                  <p:stCondLst>
                    <p:cond delay="indefinite"/>
                  </p:stCondLst>
                </p:cTn>
                <p:tgtEl>
                  <p:spTgt spid="29"/>
                </p:tgtEl>
              </p:cMediaNode>
            </p:video>
            <p:seq concurrent="1" nextAc="seek">
              <p:cTn id="46" restart="whenNotActive" fill="hold" evtFilter="cancelBubble" nodeType="interactiveSeq">
                <p:stCondLst>
                  <p:cond evt="onClick" delay="0">
                    <p:tgtEl>
                      <p:spTgt spid="29"/>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29"/>
                                        </p:tgtEl>
                                      </p:cBhvr>
                                    </p:cmd>
                                  </p:childTnLst>
                                </p:cTn>
                              </p:par>
                            </p:childTnLst>
                          </p:cTn>
                        </p:par>
                      </p:childTnLst>
                    </p:cTn>
                  </p:par>
                </p:childTnLst>
              </p:cTn>
              <p:nextCondLst>
                <p:cond evt="onClick" delay="0">
                  <p:tgtEl>
                    <p:spTgt spid="29"/>
                  </p:tgtEl>
                </p:cond>
              </p:nextCondLst>
            </p:seq>
            <p:video>
              <p:cMediaNode vol="80000">
                <p:cTn id="51" fill="hold" display="0">
                  <p:stCondLst>
                    <p:cond delay="indefinite"/>
                  </p:stCondLst>
                </p:cTn>
                <p:tgtEl>
                  <p:spTgt spid="5"/>
                </p:tgtEl>
              </p:cMediaNode>
            </p:video>
            <p:seq concurrent="1" nextAc="seek">
              <p:cTn id="52" restart="whenNotActive" fill="hold" evtFilter="cancelBubble" nodeType="interactiveSeq">
                <p:stCondLst>
                  <p:cond evt="onClick" delay="0">
                    <p:tgtEl>
                      <p:spTgt spid="5"/>
                    </p:tgtEl>
                  </p:cond>
                </p:stCondLst>
                <p:endSync evt="end" delay="0">
                  <p:rtn val="all"/>
                </p:endSync>
                <p:childTnLst>
                  <p:par>
                    <p:cTn id="53" fill="hold">
                      <p:stCondLst>
                        <p:cond delay="0"/>
                      </p:stCondLst>
                      <p:childTnLst>
                        <p:par>
                          <p:cTn id="54" fill="hold">
                            <p:stCondLst>
                              <p:cond delay="0"/>
                            </p:stCondLst>
                            <p:childTnLst>
                              <p:par>
                                <p:cTn id="55" presetID="2" presetClass="mediacall" presetSubtype="0" fill="hold" nodeType="clickEffect">
                                  <p:stCondLst>
                                    <p:cond delay="0"/>
                                  </p:stCondLst>
                                  <p:childTnLst>
                                    <p:cmd type="call" cmd="togglePause">
                                      <p:cBhvr>
                                        <p:cTn id="56" dur="1" fill="hold"/>
                                        <p:tgtEl>
                                          <p:spTgt spid="5"/>
                                        </p:tgtEl>
                                      </p:cBhvr>
                                    </p:cmd>
                                  </p:childTnLst>
                                </p:cTn>
                              </p:par>
                            </p:childTnLst>
                          </p:cTn>
                        </p:par>
                      </p:childTnLst>
                    </p:cTn>
                  </p:par>
                </p:childTnLst>
              </p:cTn>
              <p:nextCondLst>
                <p:cond evt="onClick" delay="0">
                  <p:tgtEl>
                    <p:spTgt spid="5"/>
                  </p:tgtEl>
                </p:cond>
              </p:nextCondLst>
            </p:seq>
            <p:video>
              <p:cMediaNode vol="80000">
                <p:cTn id="57" fill="hold" display="0">
                  <p:stCondLst>
                    <p:cond delay="indefinite"/>
                  </p:stCondLst>
                </p:cTn>
                <p:tgtEl>
                  <p:spTgt spid="7"/>
                </p:tgtEl>
              </p:cMediaNode>
            </p:video>
            <p:seq concurrent="1" nextAc="seek">
              <p:cTn id="58" restart="whenNotActive" fill="hold" evtFilter="cancelBubble" nodeType="interactiveSeq">
                <p:stCondLst>
                  <p:cond evt="onClick" delay="0">
                    <p:tgtEl>
                      <p:spTgt spid="7"/>
                    </p:tgtEl>
                  </p:cond>
                </p:stCondLst>
                <p:endSync evt="end" delay="0">
                  <p:rtn val="all"/>
                </p:endSync>
                <p:childTnLst>
                  <p:par>
                    <p:cTn id="59" fill="hold">
                      <p:stCondLst>
                        <p:cond delay="0"/>
                      </p:stCondLst>
                      <p:childTnLst>
                        <p:par>
                          <p:cTn id="60" fill="hold">
                            <p:stCondLst>
                              <p:cond delay="0"/>
                            </p:stCondLst>
                            <p:childTnLst>
                              <p:par>
                                <p:cTn id="61" presetID="2" presetClass="mediacall" presetSubtype="0" fill="hold" nodeType="clickEffect">
                                  <p:stCondLst>
                                    <p:cond delay="0"/>
                                  </p:stCondLst>
                                  <p:childTnLst>
                                    <p:cmd type="call" cmd="togglePause">
                                      <p:cBhvr>
                                        <p:cTn id="6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0D260-C907-F6C7-4E71-0117675F2438}"/>
            </a:ext>
          </a:extLst>
        </p:cNvPr>
        <p:cNvGrpSpPr/>
        <p:nvPr/>
      </p:nvGrpSpPr>
      <p:grpSpPr>
        <a:xfrm>
          <a:off x="0" y="0"/>
          <a:ext cx="0" cy="0"/>
          <a:chOff x="0" y="0"/>
          <a:chExt cx="0" cy="0"/>
        </a:xfrm>
      </p:grpSpPr>
      <p:sp>
        <p:nvSpPr>
          <p:cNvPr id="17" name="テキスト ボックス 16">
            <a:extLst>
              <a:ext uri="{FF2B5EF4-FFF2-40B4-BE49-F238E27FC236}">
                <a16:creationId xmlns:a16="http://schemas.microsoft.com/office/drawing/2014/main" id="{E35DC5DF-849F-F20F-2752-4E744618E759}"/>
              </a:ext>
            </a:extLst>
          </p:cNvPr>
          <p:cNvSpPr txBox="1"/>
          <p:nvPr/>
        </p:nvSpPr>
        <p:spPr>
          <a:xfrm flipH="1">
            <a:off x="265319" y="1018834"/>
            <a:ext cx="1940800" cy="349702"/>
          </a:xfrm>
          <a:prstGeom prst="rect">
            <a:avLst/>
          </a:prstGeom>
          <a:noFill/>
        </p:spPr>
        <p:txBody>
          <a:bodyPr wrap="square" lIns="72000" tIns="36000" rIns="72000" bIns="36000" rtlCol="0">
            <a:spAutoFit/>
          </a:bodyPr>
          <a:lstStyle/>
          <a:p>
            <a:pPr algn="ctr"/>
            <a:r>
              <a:rPr kumimoji="1" lang="en-US" altLang="ja-JP" dirty="0">
                <a:latin typeface="+mn-lt"/>
                <a:ea typeface="+mn-ea"/>
              </a:rPr>
              <a:t>Text</a:t>
            </a:r>
            <a:r>
              <a:rPr kumimoji="1" lang="ja-JP" altLang="en-US" dirty="0">
                <a:latin typeface="+mn-lt"/>
                <a:ea typeface="+mn-ea"/>
              </a:rPr>
              <a:t>指定あり</a:t>
            </a:r>
          </a:p>
        </p:txBody>
      </p:sp>
      <p:sp>
        <p:nvSpPr>
          <p:cNvPr id="18" name="テキスト ボックス 17">
            <a:extLst>
              <a:ext uri="{FF2B5EF4-FFF2-40B4-BE49-F238E27FC236}">
                <a16:creationId xmlns:a16="http://schemas.microsoft.com/office/drawing/2014/main" id="{AD6659DE-CEA4-0B05-7B0C-BB92D7110FB4}"/>
              </a:ext>
            </a:extLst>
          </p:cNvPr>
          <p:cNvSpPr txBox="1"/>
          <p:nvPr/>
        </p:nvSpPr>
        <p:spPr>
          <a:xfrm flipH="1">
            <a:off x="265318" y="3046926"/>
            <a:ext cx="1940799" cy="349702"/>
          </a:xfrm>
          <a:prstGeom prst="rect">
            <a:avLst/>
          </a:prstGeom>
          <a:noFill/>
        </p:spPr>
        <p:txBody>
          <a:bodyPr wrap="square" lIns="72000" tIns="36000" rIns="72000" bIns="36000" rtlCol="0">
            <a:spAutoFit/>
          </a:bodyPr>
          <a:lstStyle/>
          <a:p>
            <a:pPr algn="ctr"/>
            <a:r>
              <a:rPr kumimoji="1" lang="en-US" altLang="ja-JP" dirty="0">
                <a:latin typeface="+mn-lt"/>
                <a:ea typeface="+mn-ea"/>
              </a:rPr>
              <a:t>Text</a:t>
            </a:r>
            <a:r>
              <a:rPr kumimoji="1" lang="ja-JP" altLang="en-US" dirty="0">
                <a:latin typeface="+mn-lt"/>
                <a:ea typeface="+mn-ea"/>
              </a:rPr>
              <a:t>指定なし</a:t>
            </a:r>
          </a:p>
        </p:txBody>
      </p:sp>
      <p:sp>
        <p:nvSpPr>
          <p:cNvPr id="35" name="タイトル 1">
            <a:extLst>
              <a:ext uri="{FF2B5EF4-FFF2-40B4-BE49-F238E27FC236}">
                <a16:creationId xmlns:a16="http://schemas.microsoft.com/office/drawing/2014/main" id="{6023AB34-9764-078E-9A2C-436238738D3A}"/>
              </a:ext>
            </a:extLst>
          </p:cNvPr>
          <p:cNvSpPr>
            <a:spLocks noGrp="1"/>
          </p:cNvSpPr>
          <p:nvPr>
            <p:ph type="title"/>
          </p:nvPr>
        </p:nvSpPr>
        <p:spPr>
          <a:xfrm>
            <a:off x="396000" y="288000"/>
            <a:ext cx="6768000" cy="432000"/>
          </a:xfrm>
        </p:spPr>
        <p:txBody>
          <a:bodyPr/>
          <a:lstStyle/>
          <a:p>
            <a:r>
              <a:rPr lang="en-US" altLang="ja-JP" dirty="0"/>
              <a:t>Motion In-</a:t>
            </a:r>
            <a:r>
              <a:rPr lang="en-US" altLang="ja-JP" dirty="0" err="1"/>
              <a:t>betweening</a:t>
            </a:r>
            <a:r>
              <a:rPr lang="en-US" altLang="ja-JP" dirty="0"/>
              <a:t> (MDM)</a:t>
            </a:r>
            <a:endParaRPr kumimoji="1" lang="ja-JP" altLang="en-US" dirty="0"/>
          </a:p>
        </p:txBody>
      </p:sp>
      <p:pic>
        <p:nvPicPr>
          <p:cNvPr id="2" name="E62A6891">
            <a:hlinkClick r:id="" action="ppaction://media"/>
            <a:extLst>
              <a:ext uri="{FF2B5EF4-FFF2-40B4-BE49-F238E27FC236}">
                <a16:creationId xmlns:a16="http://schemas.microsoft.com/office/drawing/2014/main" id="{46F8A467-E60B-2025-8BF3-3C4A784373C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657350"/>
            <a:ext cx="9144000" cy="914400"/>
          </a:xfrm>
          <a:prstGeom prst="rect">
            <a:avLst/>
          </a:prstGeom>
        </p:spPr>
      </p:pic>
      <p:pic>
        <p:nvPicPr>
          <p:cNvPr id="4" name="7F0ADC0F">
            <a:hlinkClick r:id="" action="ppaction://media"/>
            <a:extLst>
              <a:ext uri="{FF2B5EF4-FFF2-40B4-BE49-F238E27FC236}">
                <a16:creationId xmlns:a16="http://schemas.microsoft.com/office/drawing/2014/main" id="{5921C92A-5EB9-081D-FCD5-475F4F80F307}"/>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0" y="3667466"/>
            <a:ext cx="9144000" cy="914400"/>
          </a:xfrm>
          <a:prstGeom prst="rect">
            <a:avLst/>
          </a:prstGeom>
        </p:spPr>
      </p:pic>
    </p:spTree>
    <p:extLst>
      <p:ext uri="{BB962C8B-B14F-4D97-AF65-F5344CB8AC3E}">
        <p14:creationId xmlns:p14="http://schemas.microsoft.com/office/powerpoint/2010/main" val="2972735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499EF3-F835-5F49-FD5F-B7CCB2972183}"/>
              </a:ext>
            </a:extLst>
          </p:cNvPr>
          <p:cNvSpPr>
            <a:spLocks noGrp="1"/>
          </p:cNvSpPr>
          <p:nvPr>
            <p:ph type="title"/>
          </p:nvPr>
        </p:nvSpPr>
        <p:spPr/>
        <p:txBody>
          <a:bodyPr/>
          <a:lstStyle/>
          <a:p>
            <a:r>
              <a:rPr lang="ja-JP" altLang="en-US"/>
              <a:t>スライドタイトルを入力</a:t>
            </a:r>
            <a:endParaRPr kumimoji="1" lang="ja-JP" altLang="en-US"/>
          </a:p>
        </p:txBody>
      </p:sp>
    </p:spTree>
    <p:extLst>
      <p:ext uri="{BB962C8B-B14F-4D97-AF65-F5344CB8AC3E}">
        <p14:creationId xmlns:p14="http://schemas.microsoft.com/office/powerpoint/2010/main" val="2224922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69B3BF38-521F-35B9-5752-87D0EDDA13F8}"/>
              </a:ext>
            </a:extLst>
          </p:cNvPr>
          <p:cNvSpPr>
            <a:spLocks noGrp="1"/>
          </p:cNvSpPr>
          <p:nvPr>
            <p:ph type="title"/>
          </p:nvPr>
        </p:nvSpPr>
        <p:spPr/>
        <p:txBody>
          <a:bodyPr/>
          <a:lstStyle/>
          <a:p>
            <a:r>
              <a:rPr lang="ja-JP" altLang="en-US"/>
              <a:t>表紙タイトル</a:t>
            </a:r>
            <a:r>
              <a:rPr lang="en-US" altLang="ja-JP" dirty="0"/>
              <a:t>2</a:t>
            </a:r>
            <a:r>
              <a:rPr lang="ja-JP" altLang="en-US"/>
              <a:t>行まで</a:t>
            </a:r>
          </a:p>
        </p:txBody>
      </p:sp>
      <p:sp>
        <p:nvSpPr>
          <p:cNvPr id="9" name="テキスト プレースホルダー 8">
            <a:extLst>
              <a:ext uri="{FF2B5EF4-FFF2-40B4-BE49-F238E27FC236}">
                <a16:creationId xmlns:a16="http://schemas.microsoft.com/office/drawing/2014/main" id="{AA015EC4-7111-F99A-7601-60CE5A80C74A}"/>
              </a:ext>
            </a:extLst>
          </p:cNvPr>
          <p:cNvSpPr>
            <a:spLocks noGrp="1"/>
          </p:cNvSpPr>
          <p:nvPr>
            <p:ph type="body" sz="quarter" idx="10"/>
          </p:nvPr>
        </p:nvSpPr>
        <p:spPr/>
        <p:txBody>
          <a:bodyPr/>
          <a:lstStyle/>
          <a:p>
            <a:r>
              <a:rPr lang="ja-JP" altLang="en-US"/>
              <a:t>サブタイトルやプレゼンター名など二次情報</a:t>
            </a:r>
          </a:p>
        </p:txBody>
      </p:sp>
      <p:sp>
        <p:nvSpPr>
          <p:cNvPr id="10" name="テキスト プレースホルダー 9">
            <a:extLst>
              <a:ext uri="{FF2B5EF4-FFF2-40B4-BE49-F238E27FC236}">
                <a16:creationId xmlns:a16="http://schemas.microsoft.com/office/drawing/2014/main" id="{06D2B6F4-A145-F182-A1EB-FF0E94AAFC24}"/>
              </a:ext>
            </a:extLst>
          </p:cNvPr>
          <p:cNvSpPr>
            <a:spLocks noGrp="1"/>
          </p:cNvSpPr>
          <p:nvPr>
            <p:ph type="body" sz="quarter" idx="12"/>
          </p:nvPr>
        </p:nvSpPr>
        <p:spPr/>
        <p:txBody>
          <a:bodyPr/>
          <a:lstStyle/>
          <a:p>
            <a:r>
              <a:rPr lang="en-US" altLang="ja-JP" dirty="0"/>
              <a:t>2025</a:t>
            </a:r>
            <a:r>
              <a:rPr lang="ja-JP" altLang="en-US"/>
              <a:t>年</a:t>
            </a:r>
            <a:r>
              <a:rPr lang="en-US" altLang="ja-JP" dirty="0"/>
              <a:t> 7</a:t>
            </a:r>
            <a:r>
              <a:rPr lang="ja-JP" altLang="en-US"/>
              <a:t>月</a:t>
            </a:r>
            <a:r>
              <a:rPr lang="en-US" altLang="ja-JP" dirty="0"/>
              <a:t> 1</a:t>
            </a:r>
            <a:r>
              <a:rPr lang="ja-JP" altLang="en-US"/>
              <a:t>日</a:t>
            </a:r>
          </a:p>
        </p:txBody>
      </p:sp>
    </p:spTree>
    <p:extLst>
      <p:ext uri="{BB962C8B-B14F-4D97-AF65-F5344CB8AC3E}">
        <p14:creationId xmlns:p14="http://schemas.microsoft.com/office/powerpoint/2010/main" val="27734823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B1CF58B-5C7B-1507-F4DC-A1E7A919D373}"/>
              </a:ext>
            </a:extLst>
          </p:cNvPr>
          <p:cNvSpPr>
            <a:spLocks noGrp="1"/>
          </p:cNvSpPr>
          <p:nvPr>
            <p:ph type="body" sz="quarter" idx="12"/>
          </p:nvPr>
        </p:nvSpPr>
        <p:spPr/>
        <p:txBody>
          <a:bodyPr/>
          <a:lstStyle/>
          <a:p>
            <a:r>
              <a:rPr kumimoji="1" lang="ja-JP" altLang="en-US"/>
              <a:t>テキストを入力</a:t>
            </a:r>
          </a:p>
        </p:txBody>
      </p:sp>
      <p:sp>
        <p:nvSpPr>
          <p:cNvPr id="3" name="グラフ プレースホルダー 2">
            <a:extLst>
              <a:ext uri="{FF2B5EF4-FFF2-40B4-BE49-F238E27FC236}">
                <a16:creationId xmlns:a16="http://schemas.microsoft.com/office/drawing/2014/main" id="{6C304D96-78CE-5682-8C85-99096AB03398}"/>
              </a:ext>
            </a:extLst>
          </p:cNvPr>
          <p:cNvSpPr>
            <a:spLocks noGrp="1"/>
          </p:cNvSpPr>
          <p:nvPr>
            <p:ph type="chart" sz="quarter" idx="11"/>
          </p:nvPr>
        </p:nvSpPr>
        <p:spPr/>
        <p:txBody>
          <a:bodyPr/>
          <a:lstStyle/>
          <a:p>
            <a:pPr algn="ctr"/>
            <a:endParaRPr lang="ja-JP" altLang="en-US"/>
          </a:p>
        </p:txBody>
      </p:sp>
      <p:sp>
        <p:nvSpPr>
          <p:cNvPr id="4" name="タイトル 3">
            <a:extLst>
              <a:ext uri="{FF2B5EF4-FFF2-40B4-BE49-F238E27FC236}">
                <a16:creationId xmlns:a16="http://schemas.microsoft.com/office/drawing/2014/main" id="{F7DD006D-7A61-B159-476A-74C079CFE9E6}"/>
              </a:ext>
            </a:extLst>
          </p:cNvPr>
          <p:cNvSpPr>
            <a:spLocks noGrp="1"/>
          </p:cNvSpPr>
          <p:nvPr>
            <p:ph type="title"/>
          </p:nvPr>
        </p:nvSpPr>
        <p:spPr/>
        <p:txBody>
          <a:bodyPr/>
          <a:lstStyle/>
          <a:p>
            <a:r>
              <a:rPr lang="ja-JP" altLang="en-US"/>
              <a:t>スライドタイトルを入力</a:t>
            </a:r>
            <a:endParaRPr kumimoji="1" lang="ja-JP" altLang="en-US"/>
          </a:p>
        </p:txBody>
      </p:sp>
    </p:spTree>
    <p:extLst>
      <p:ext uri="{BB962C8B-B14F-4D97-AF65-F5344CB8AC3E}">
        <p14:creationId xmlns:p14="http://schemas.microsoft.com/office/powerpoint/2010/main" val="1490834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DA4674F-E56D-5956-A808-4EAF894C32E6}"/>
              </a:ext>
            </a:extLst>
          </p:cNvPr>
          <p:cNvSpPr>
            <a:spLocks noGrp="1"/>
          </p:cNvSpPr>
          <p:nvPr>
            <p:ph type="title"/>
          </p:nvPr>
        </p:nvSpPr>
        <p:spPr/>
        <p:txBody>
          <a:bodyPr/>
          <a:lstStyle/>
          <a:p>
            <a:r>
              <a:rPr lang="ja-JP" altLang="en-US"/>
              <a:t>スライドタイトルを入力</a:t>
            </a:r>
            <a:endParaRPr kumimoji="1" lang="ja-JP" altLang="en-US"/>
          </a:p>
        </p:txBody>
      </p:sp>
      <p:sp>
        <p:nvSpPr>
          <p:cNvPr id="3" name="テキスト プレースホルダー 2">
            <a:extLst>
              <a:ext uri="{FF2B5EF4-FFF2-40B4-BE49-F238E27FC236}">
                <a16:creationId xmlns:a16="http://schemas.microsoft.com/office/drawing/2014/main" id="{C5924E37-E6F0-BEA5-C004-EACEFAC542F8}"/>
              </a:ext>
            </a:extLst>
          </p:cNvPr>
          <p:cNvSpPr>
            <a:spLocks noGrp="1"/>
          </p:cNvSpPr>
          <p:nvPr>
            <p:ph type="body" sz="quarter" idx="12"/>
          </p:nvPr>
        </p:nvSpPr>
        <p:spPr/>
        <p:txBody>
          <a:bodyPr>
            <a:normAutofit lnSpcReduction="10000"/>
          </a:bodyPr>
          <a:lstStyle/>
          <a:p>
            <a:r>
              <a:rPr lang="ja-JP" altLang="en-US"/>
              <a:t>テキストを入力</a:t>
            </a:r>
          </a:p>
          <a:p>
            <a:endParaRPr kumimoji="1" lang="ja-JP" altLang="en-US"/>
          </a:p>
        </p:txBody>
      </p:sp>
      <p:sp>
        <p:nvSpPr>
          <p:cNvPr id="4" name="グラフ プレースホルダー 3">
            <a:extLst>
              <a:ext uri="{FF2B5EF4-FFF2-40B4-BE49-F238E27FC236}">
                <a16:creationId xmlns:a16="http://schemas.microsoft.com/office/drawing/2014/main" id="{8D06C0BB-6D27-B13F-85ED-6898AB700EA2}"/>
              </a:ext>
            </a:extLst>
          </p:cNvPr>
          <p:cNvSpPr>
            <a:spLocks noGrp="1"/>
          </p:cNvSpPr>
          <p:nvPr>
            <p:ph type="chart" sz="quarter" idx="11"/>
          </p:nvPr>
        </p:nvSpPr>
        <p:spPr/>
        <p:txBody>
          <a:bodyPr/>
          <a:lstStyle/>
          <a:p>
            <a:pPr algn="ctr"/>
            <a:endParaRPr lang="ja-JP" altLang="en-US"/>
          </a:p>
        </p:txBody>
      </p:sp>
    </p:spTree>
    <p:extLst>
      <p:ext uri="{BB962C8B-B14F-4D97-AF65-F5344CB8AC3E}">
        <p14:creationId xmlns:p14="http://schemas.microsoft.com/office/powerpoint/2010/main" val="837578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3104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9729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13540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2865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116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6919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B9A24B-3E7D-58F7-0B8E-99A24FB2EC9D}"/>
              </a:ext>
            </a:extLst>
          </p:cNvPr>
          <p:cNvSpPr>
            <a:spLocks noGrp="1"/>
          </p:cNvSpPr>
          <p:nvPr>
            <p:ph type="title"/>
          </p:nvPr>
        </p:nvSpPr>
        <p:spPr/>
        <p:txBody>
          <a:bodyPr>
            <a:normAutofit/>
          </a:bodyPr>
          <a:lstStyle/>
          <a:p>
            <a:r>
              <a:rPr kumimoji="1" lang="ja-JP" altLang="en-US"/>
              <a:t>スタイルガイド</a:t>
            </a:r>
          </a:p>
        </p:txBody>
      </p:sp>
    </p:spTree>
    <p:extLst>
      <p:ext uri="{BB962C8B-B14F-4D97-AF65-F5344CB8AC3E}">
        <p14:creationId xmlns:p14="http://schemas.microsoft.com/office/powerpoint/2010/main" val="2156538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8CE41641-116D-8E05-B283-33AA2622DD5B}"/>
              </a:ext>
            </a:extLst>
          </p:cNvPr>
          <p:cNvSpPr>
            <a:spLocks noGrp="1"/>
          </p:cNvSpPr>
          <p:nvPr>
            <p:ph idx="1"/>
          </p:nvPr>
        </p:nvSpPr>
        <p:spPr>
          <a:xfrm>
            <a:off x="396000" y="1131887"/>
            <a:ext cx="4031999" cy="3455988"/>
          </a:xfrm>
        </p:spPr>
        <p:txBody>
          <a:bodyPr/>
          <a:lstStyle/>
          <a:p>
            <a:pPr marL="342900" indent="-342900">
              <a:spcBef>
                <a:spcPts val="0"/>
              </a:spcBef>
              <a:spcAft>
                <a:spcPts val="0"/>
              </a:spcAft>
              <a:buFont typeface="Wingdings" panose="05000000000000000000" pitchFamily="2" charset="2"/>
              <a:buChar char="n"/>
            </a:pPr>
            <a:r>
              <a:rPr lang="ja-JP" altLang="en-US"/>
              <a:t>新規スライドを作成する際は、「ホーム」タブの「新しいスライド」ボタン右の</a:t>
            </a:r>
            <a:r>
              <a:rPr lang="en-US" altLang="ja-JP" dirty="0"/>
              <a:t> </a:t>
            </a:r>
            <a:r>
              <a:rPr lang="ja-JP" altLang="en-US"/>
              <a:t>∨</a:t>
            </a:r>
            <a:r>
              <a:rPr lang="en-US" altLang="ja-JP" dirty="0"/>
              <a:t> </a:t>
            </a:r>
            <a:r>
              <a:rPr lang="ja-JP" altLang="en-US"/>
              <a:t>をクリックしてください。</a:t>
            </a:r>
            <a:endParaRPr lang="en-US" altLang="ja-JP" dirty="0"/>
          </a:p>
          <a:p>
            <a:pPr marL="342900" indent="-342900">
              <a:spcBef>
                <a:spcPts val="0"/>
              </a:spcBef>
              <a:spcAft>
                <a:spcPts val="0"/>
              </a:spcAft>
              <a:buFont typeface="Wingdings" panose="05000000000000000000" pitchFamily="2" charset="2"/>
              <a:buChar char="n"/>
            </a:pPr>
            <a:endParaRPr lang="en-US" altLang="ja-JP" dirty="0"/>
          </a:p>
          <a:p>
            <a:pPr marL="342900" indent="-342900">
              <a:spcBef>
                <a:spcPts val="0"/>
              </a:spcBef>
              <a:spcAft>
                <a:spcPts val="0"/>
              </a:spcAft>
              <a:buFont typeface="Wingdings" panose="05000000000000000000" pitchFamily="2" charset="2"/>
              <a:buChar char="n"/>
            </a:pPr>
            <a:r>
              <a:rPr lang="ja-JP" altLang="en-US"/>
              <a:t>使用可能なすべてのレイアウトが表示されますので用途に合わせて選択してください。</a:t>
            </a:r>
            <a:endParaRPr lang="en-US" altLang="ja-JP" dirty="0"/>
          </a:p>
        </p:txBody>
      </p:sp>
      <p:sp>
        <p:nvSpPr>
          <p:cNvPr id="4" name="タイトル 3">
            <a:extLst>
              <a:ext uri="{FF2B5EF4-FFF2-40B4-BE49-F238E27FC236}">
                <a16:creationId xmlns:a16="http://schemas.microsoft.com/office/drawing/2014/main" id="{6DA7004A-05E7-134A-E78D-B7EF64407C74}"/>
              </a:ext>
            </a:extLst>
          </p:cNvPr>
          <p:cNvSpPr>
            <a:spLocks noGrp="1"/>
          </p:cNvSpPr>
          <p:nvPr>
            <p:ph type="title"/>
          </p:nvPr>
        </p:nvSpPr>
        <p:spPr/>
        <p:txBody>
          <a:bodyPr/>
          <a:lstStyle/>
          <a:p>
            <a:r>
              <a:rPr kumimoji="1" lang="ja-JP" altLang="en-US"/>
              <a:t>新規スライドの設定</a:t>
            </a:r>
          </a:p>
        </p:txBody>
      </p:sp>
      <p:pic>
        <p:nvPicPr>
          <p:cNvPr id="6" name="図 5" descr="グラフィカル ユーザー インターフェイス, アプリケーション, PowerPoint&#10;&#10;AI 生成コンテンツは誤りを含む可能性があります。">
            <a:extLst>
              <a:ext uri="{FF2B5EF4-FFF2-40B4-BE49-F238E27FC236}">
                <a16:creationId xmlns:a16="http://schemas.microsoft.com/office/drawing/2014/main" id="{EF9516DF-1E5F-AA2B-F4BE-5F8161BF6AC1}"/>
              </a:ext>
            </a:extLst>
          </p:cNvPr>
          <p:cNvPicPr>
            <a:picLocks noChangeAspect="1"/>
          </p:cNvPicPr>
          <p:nvPr/>
        </p:nvPicPr>
        <p:blipFill>
          <a:blip r:embed="rId2"/>
          <a:srcRect t="1102" r="146" b="18734"/>
          <a:stretch>
            <a:fillRect/>
          </a:stretch>
        </p:blipFill>
        <p:spPr>
          <a:xfrm>
            <a:off x="4716004" y="2231075"/>
            <a:ext cx="3126138" cy="2356356"/>
          </a:xfrm>
          <a:prstGeom prst="rect">
            <a:avLst/>
          </a:prstGeom>
        </p:spPr>
      </p:pic>
      <p:pic>
        <p:nvPicPr>
          <p:cNvPr id="5" name="図 4" descr="ダイアグラム が含まれている画像&#10;&#10;AI 生成コンテンツは誤りを含む可能性があります。">
            <a:extLst>
              <a:ext uri="{FF2B5EF4-FFF2-40B4-BE49-F238E27FC236}">
                <a16:creationId xmlns:a16="http://schemas.microsoft.com/office/drawing/2014/main" id="{585FB720-0C0C-63EB-64C7-968D56E4E41A}"/>
              </a:ext>
            </a:extLst>
          </p:cNvPr>
          <p:cNvPicPr>
            <a:picLocks noChangeAspect="1"/>
          </p:cNvPicPr>
          <p:nvPr/>
        </p:nvPicPr>
        <p:blipFill>
          <a:blip r:embed="rId3"/>
          <a:srcRect t="21219" r="2100"/>
          <a:stretch>
            <a:fillRect/>
          </a:stretch>
        </p:blipFill>
        <p:spPr>
          <a:xfrm>
            <a:off x="4716003" y="1131887"/>
            <a:ext cx="2319797" cy="947519"/>
          </a:xfrm>
          <a:prstGeom prst="rect">
            <a:avLst/>
          </a:prstGeom>
        </p:spPr>
      </p:pic>
      <p:sp>
        <p:nvSpPr>
          <p:cNvPr id="8" name="正方形/長方形 7">
            <a:extLst>
              <a:ext uri="{FF2B5EF4-FFF2-40B4-BE49-F238E27FC236}">
                <a16:creationId xmlns:a16="http://schemas.microsoft.com/office/drawing/2014/main" id="{738DBBF5-BEF1-1BFF-828A-D5BCA8166735}"/>
              </a:ext>
            </a:extLst>
          </p:cNvPr>
          <p:cNvSpPr/>
          <p:nvPr/>
        </p:nvSpPr>
        <p:spPr>
          <a:xfrm>
            <a:off x="5695950" y="1778000"/>
            <a:ext cx="495299" cy="273050"/>
          </a:xfrm>
          <a:prstGeom prst="rect">
            <a:avLst/>
          </a:prstGeom>
          <a:noFill/>
          <a:ln w="2222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auto">
              <a:lnSpc>
                <a:spcPct val="110000"/>
              </a:lnSpc>
              <a:spcBef>
                <a:spcPts val="200"/>
              </a:spcBef>
              <a:spcAft>
                <a:spcPts val="200"/>
              </a:spcAft>
            </a:pPr>
            <a:endParaRPr kumimoji="1" lang="ja-JP" altLang="en-US" sz="2000" dirty="0">
              <a:latin typeface="メイリオ" panose="020B0604030504040204" pitchFamily="50" charset="-128"/>
              <a:ea typeface="メイリオ" panose="020B0604030504040204" pitchFamily="50" charset="-128"/>
            </a:endParaRPr>
          </a:p>
        </p:txBody>
      </p:sp>
      <p:grpSp>
        <p:nvGrpSpPr>
          <p:cNvPr id="12" name="グループ化 11">
            <a:extLst>
              <a:ext uri="{FF2B5EF4-FFF2-40B4-BE49-F238E27FC236}">
                <a16:creationId xmlns:a16="http://schemas.microsoft.com/office/drawing/2014/main" id="{720C4D57-6013-1929-C277-8D71312FAF0B}"/>
              </a:ext>
            </a:extLst>
          </p:cNvPr>
          <p:cNvGrpSpPr/>
          <p:nvPr/>
        </p:nvGrpSpPr>
        <p:grpSpPr>
          <a:xfrm>
            <a:off x="5993311" y="1500265"/>
            <a:ext cx="240155" cy="837820"/>
            <a:chOff x="6002836" y="1478040"/>
            <a:chExt cx="240155" cy="837820"/>
          </a:xfrm>
        </p:grpSpPr>
        <p:sp>
          <p:nvSpPr>
            <p:cNvPr id="7" name="円/楕円 6">
              <a:extLst>
                <a:ext uri="{FF2B5EF4-FFF2-40B4-BE49-F238E27FC236}">
                  <a16:creationId xmlns:a16="http://schemas.microsoft.com/office/drawing/2014/main" id="{346D74F3-2069-96A9-551B-A63D64956E4A}"/>
                </a:ext>
              </a:extLst>
            </p:cNvPr>
            <p:cNvSpPr/>
            <p:nvPr/>
          </p:nvSpPr>
          <p:spPr>
            <a:xfrm>
              <a:off x="6002836" y="1478040"/>
              <a:ext cx="240155" cy="240155"/>
            </a:xfrm>
            <a:prstGeom prst="ellipse">
              <a:avLst/>
            </a:prstGeom>
            <a:noFill/>
            <a:ln w="28575">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fontAlgn="auto">
                <a:lnSpc>
                  <a:spcPct val="110000"/>
                </a:lnSpc>
                <a:spcBef>
                  <a:spcPts val="200"/>
                </a:spcBef>
                <a:spcAft>
                  <a:spcPts val="200"/>
                </a:spcAft>
              </a:pPr>
              <a:endParaRPr kumimoji="1" lang="ja-JP" altLang="en-US" sz="2000" dirty="0">
                <a:latin typeface="メイリオ" panose="020B0604030504040204" pitchFamily="50" charset="-128"/>
                <a:ea typeface="メイリオ" panose="020B0604030504040204" pitchFamily="50" charset="-128"/>
              </a:endParaRPr>
            </a:p>
          </p:txBody>
        </p:sp>
        <p:cxnSp>
          <p:nvCxnSpPr>
            <p:cNvPr id="9" name="直線矢印コネクタ 8">
              <a:extLst>
                <a:ext uri="{FF2B5EF4-FFF2-40B4-BE49-F238E27FC236}">
                  <a16:creationId xmlns:a16="http://schemas.microsoft.com/office/drawing/2014/main" id="{3F06D933-64ED-6135-E384-E6E1811C0EB2}"/>
                </a:ext>
              </a:extLst>
            </p:cNvPr>
            <p:cNvCxnSpPr>
              <a:stCxn id="7" idx="4"/>
            </p:cNvCxnSpPr>
            <p:nvPr/>
          </p:nvCxnSpPr>
          <p:spPr>
            <a:xfrm>
              <a:off x="6122914" y="1718196"/>
              <a:ext cx="0" cy="59766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54252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A4EFB2C-26EE-8AC6-7DFF-4C83051B2969}"/>
              </a:ext>
            </a:extLst>
          </p:cNvPr>
          <p:cNvSpPr>
            <a:spLocks noGrp="1"/>
          </p:cNvSpPr>
          <p:nvPr>
            <p:ph type="body" sz="quarter" idx="10"/>
          </p:nvPr>
        </p:nvSpPr>
        <p:spPr/>
        <p:txBody>
          <a:bodyPr/>
          <a:lstStyle/>
          <a:p>
            <a:r>
              <a:rPr kumimoji="1" lang="ja-JP" altLang="en-US"/>
              <a:t>テキストを入力</a:t>
            </a:r>
            <a:endParaRPr kumimoji="1" lang="en-US" altLang="ja-JP" dirty="0"/>
          </a:p>
          <a:p>
            <a:r>
              <a:rPr lang="ja-JP" altLang="en-US"/>
              <a:t>テキストを入力</a:t>
            </a:r>
            <a:endParaRPr lang="en-US" altLang="ja-JP" dirty="0"/>
          </a:p>
          <a:p>
            <a:r>
              <a:rPr lang="ja-JP" altLang="en-US"/>
              <a:t>テキストを入力</a:t>
            </a:r>
          </a:p>
          <a:p>
            <a:r>
              <a:rPr lang="ja-JP" altLang="en-US"/>
              <a:t>テキストを入力</a:t>
            </a:r>
          </a:p>
          <a:p>
            <a:r>
              <a:rPr lang="ja-JP" altLang="en-US"/>
              <a:t>テキストを入力</a:t>
            </a:r>
          </a:p>
        </p:txBody>
      </p:sp>
      <p:sp>
        <p:nvSpPr>
          <p:cNvPr id="3" name="タイトル 2">
            <a:extLst>
              <a:ext uri="{FF2B5EF4-FFF2-40B4-BE49-F238E27FC236}">
                <a16:creationId xmlns:a16="http://schemas.microsoft.com/office/drawing/2014/main" id="{A184F260-7B96-FACB-8D33-0307BC504712}"/>
              </a:ext>
            </a:extLst>
          </p:cNvPr>
          <p:cNvSpPr>
            <a:spLocks noGrp="1"/>
          </p:cNvSpPr>
          <p:nvPr>
            <p:ph type="title"/>
          </p:nvPr>
        </p:nvSpPr>
        <p:spPr/>
        <p:txBody>
          <a:bodyPr/>
          <a:lstStyle/>
          <a:p>
            <a:r>
              <a:rPr kumimoji="1" lang="ja-JP" altLang="en-US"/>
              <a:t>目次</a:t>
            </a:r>
          </a:p>
        </p:txBody>
      </p:sp>
    </p:spTree>
    <p:extLst>
      <p:ext uri="{BB962C8B-B14F-4D97-AF65-F5344CB8AC3E}">
        <p14:creationId xmlns:p14="http://schemas.microsoft.com/office/powerpoint/2010/main" val="2755987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6B70B7D-DAE5-2147-D3D5-494126591E9F}"/>
              </a:ext>
            </a:extLst>
          </p:cNvPr>
          <p:cNvSpPr>
            <a:spLocks noGrp="1"/>
          </p:cNvSpPr>
          <p:nvPr>
            <p:ph type="title"/>
          </p:nvPr>
        </p:nvSpPr>
        <p:spPr/>
        <p:txBody>
          <a:bodyPr/>
          <a:lstStyle/>
          <a:p>
            <a:r>
              <a:rPr kumimoji="1" lang="ja-JP" altLang="en-US"/>
              <a:t>テキストスタイル</a:t>
            </a:r>
          </a:p>
        </p:txBody>
      </p:sp>
      <p:sp>
        <p:nvSpPr>
          <p:cNvPr id="3" name="コンテンツ プレースホルダー 2">
            <a:extLst>
              <a:ext uri="{FF2B5EF4-FFF2-40B4-BE49-F238E27FC236}">
                <a16:creationId xmlns:a16="http://schemas.microsoft.com/office/drawing/2014/main" id="{0E23D82B-AAAC-E275-11F5-47386B348E5A}"/>
              </a:ext>
            </a:extLst>
          </p:cNvPr>
          <p:cNvSpPr>
            <a:spLocks noGrp="1"/>
          </p:cNvSpPr>
          <p:nvPr>
            <p:ph idx="1"/>
          </p:nvPr>
        </p:nvSpPr>
        <p:spPr/>
        <p:txBody>
          <a:bodyPr/>
          <a:lstStyle/>
          <a:p>
            <a:pPr>
              <a:lnSpc>
                <a:spcPct val="130000"/>
              </a:lnSpc>
              <a:spcBef>
                <a:spcPts val="0"/>
              </a:spcBef>
              <a:spcAft>
                <a:spcPts val="0"/>
              </a:spcAft>
            </a:pPr>
            <a:r>
              <a:rPr lang="ja-JP" altLang="en-US" sz="1200">
                <a:solidFill>
                  <a:srgbClr val="0072BC"/>
                </a:solidFill>
                <a:cs typeface="Arial" panose="020B0604020202020204" pitchFamily="34" charset="0"/>
              </a:rPr>
              <a:t>本ファイルをテンプレートにすることで</a:t>
            </a:r>
          </a:p>
          <a:p>
            <a:pPr marL="180975" indent="-180975">
              <a:lnSpc>
                <a:spcPct val="130000"/>
              </a:lnSpc>
              <a:spcBef>
                <a:spcPts val="0"/>
              </a:spcBef>
              <a:spcAft>
                <a:spcPts val="0"/>
              </a:spcAft>
              <a:buFont typeface="Arial" panose="020B0604020202020204" pitchFamily="34" charset="0"/>
              <a:buChar char="•"/>
            </a:pPr>
            <a:r>
              <a:rPr lang="ja-JP" altLang="en-US" sz="1200">
                <a:solidFill>
                  <a:srgbClr val="0072BC"/>
                </a:solidFill>
                <a:cs typeface="Arial" panose="020B0604020202020204" pitchFamily="34" charset="0"/>
              </a:rPr>
              <a:t>新規スライドを作成時、タイトルフォーマットは設定されています。</a:t>
            </a:r>
            <a:endParaRPr lang="en-US" altLang="ja-JP" sz="1200" dirty="0">
              <a:solidFill>
                <a:srgbClr val="0072BC"/>
              </a:solidFill>
              <a:cs typeface="Arial" panose="020B0604020202020204" pitchFamily="34" charset="0"/>
            </a:endParaRPr>
          </a:p>
          <a:p>
            <a:pPr marL="180975" indent="-180975">
              <a:lnSpc>
                <a:spcPct val="130000"/>
              </a:lnSpc>
              <a:spcBef>
                <a:spcPts val="0"/>
              </a:spcBef>
              <a:spcAft>
                <a:spcPts val="0"/>
              </a:spcAft>
              <a:buFont typeface="Arial" panose="020B0604020202020204" pitchFamily="34" charset="0"/>
              <a:buChar char="•"/>
            </a:pPr>
            <a:r>
              <a:rPr lang="ja-JP" altLang="en-US" sz="1200">
                <a:solidFill>
                  <a:srgbClr val="0072BC"/>
                </a:solidFill>
                <a:cs typeface="Arial" panose="020B0604020202020204" pitchFamily="34" charset="0"/>
              </a:rPr>
              <a:t>新規に作成したテキストボックスのフォントは自動的に指定済のもので設定されています。</a:t>
            </a:r>
          </a:p>
        </p:txBody>
      </p:sp>
      <p:sp>
        <p:nvSpPr>
          <p:cNvPr id="4" name="コンテンツ プレースホルダー 69">
            <a:extLst>
              <a:ext uri="{FF2B5EF4-FFF2-40B4-BE49-F238E27FC236}">
                <a16:creationId xmlns:a16="http://schemas.microsoft.com/office/drawing/2014/main" id="{80B700F6-D303-89CD-6751-B0D22D7AE9A8}"/>
              </a:ext>
            </a:extLst>
          </p:cNvPr>
          <p:cNvSpPr txBox="1">
            <a:spLocks/>
          </p:cNvSpPr>
          <p:nvPr/>
        </p:nvSpPr>
        <p:spPr>
          <a:xfrm>
            <a:off x="396000" y="2148302"/>
            <a:ext cx="4032000" cy="288000"/>
          </a:xfrm>
          <a:prstGeom prst="rect">
            <a:avLst/>
          </a:prstGeom>
          <a:solidFill>
            <a:schemeClr val="accent2"/>
          </a:solidFill>
          <a:ln>
            <a:noFill/>
          </a:ln>
        </p:spPr>
        <p:txBody>
          <a:bodyPr vert="horz" lIns="108000" tIns="0" rIns="0" bIns="0" rtlCol="0" anchor="ctr" anchorCtr="0">
            <a:noAutofit/>
          </a:bodyPr>
          <a:lstStyle>
            <a:lvl1pPr marL="342900" indent="-342900" algn="l" defTabSz="914400" rtl="0" eaLnBrk="1" latinLnBrk="0" hangingPunct="1">
              <a:spcBef>
                <a:spcPct val="20000"/>
              </a:spcBef>
              <a:buFont typeface="Arial" panose="020B0604020202020204" pitchFamily="34" charset="0"/>
              <a:buChar char="•"/>
              <a:defRPr kumimoji="1" sz="2400" kern="1200" baseline="0">
                <a:solidFill>
                  <a:schemeClr val="bg1"/>
                </a:solidFill>
                <a:latin typeface="+mn-lt"/>
                <a:ea typeface="+mn-ea"/>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000" kern="1200">
                <a:solidFill>
                  <a:schemeClr val="bg1"/>
                </a:solidFill>
                <a:latin typeface="+mn-ea"/>
                <a:ea typeface="+mn-ea"/>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1800" kern="1200" baseline="0">
                <a:solidFill>
                  <a:schemeClr val="bg1"/>
                </a:solidFill>
                <a:latin typeface="+mn-lt"/>
                <a:ea typeface="+mn-ea"/>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1600" kern="1200" baseline="0">
                <a:solidFill>
                  <a:schemeClr val="bg1"/>
                </a:solidFill>
                <a:latin typeface="+mn-lt"/>
                <a:ea typeface="+mn-ea"/>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1400" kern="1200">
                <a:solidFill>
                  <a:schemeClr val="bg1"/>
                </a:solidFill>
                <a:latin typeface="+mn-ea"/>
                <a:ea typeface="+mn-ea"/>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1050" dirty="0">
                <a:latin typeface="+mj-lt"/>
                <a:ea typeface="+mj-ea"/>
                <a:cs typeface="Arial" panose="020B0604020202020204" pitchFamily="34" charset="0"/>
              </a:rPr>
              <a:t>フォントサイズ</a:t>
            </a:r>
          </a:p>
        </p:txBody>
      </p:sp>
      <p:sp>
        <p:nvSpPr>
          <p:cNvPr id="5" name="コンテンツ プレースホルダー 69">
            <a:extLst>
              <a:ext uri="{FF2B5EF4-FFF2-40B4-BE49-F238E27FC236}">
                <a16:creationId xmlns:a16="http://schemas.microsoft.com/office/drawing/2014/main" id="{DD1DBD5E-23C4-362C-E35E-24CB9F08BBAE}"/>
              </a:ext>
            </a:extLst>
          </p:cNvPr>
          <p:cNvSpPr txBox="1">
            <a:spLocks/>
          </p:cNvSpPr>
          <p:nvPr/>
        </p:nvSpPr>
        <p:spPr>
          <a:xfrm>
            <a:off x="4716462" y="2148302"/>
            <a:ext cx="4032000" cy="288000"/>
          </a:xfrm>
          <a:prstGeom prst="rect">
            <a:avLst/>
          </a:prstGeom>
          <a:solidFill>
            <a:schemeClr val="accent2"/>
          </a:solidFill>
          <a:ln>
            <a:noFill/>
          </a:ln>
        </p:spPr>
        <p:txBody>
          <a:bodyPr vert="horz" lIns="108000" tIns="0" rIns="0" bIns="0" rtlCol="0" anchor="ctr" anchorCtr="0">
            <a:noAutofit/>
          </a:bodyPr>
          <a:lstStyle>
            <a:lvl1pPr marL="342900" indent="-342900" algn="l" defTabSz="914400" rtl="0" eaLnBrk="1" latinLnBrk="0" hangingPunct="1">
              <a:spcBef>
                <a:spcPct val="20000"/>
              </a:spcBef>
              <a:buFont typeface="Arial" panose="020B0604020202020204" pitchFamily="34" charset="0"/>
              <a:buChar char="•"/>
              <a:defRPr kumimoji="1" sz="2400" kern="1200" baseline="0">
                <a:solidFill>
                  <a:schemeClr val="bg1"/>
                </a:solidFill>
                <a:latin typeface="+mn-lt"/>
                <a:ea typeface="+mn-ea"/>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000" kern="1200">
                <a:solidFill>
                  <a:schemeClr val="bg1"/>
                </a:solidFill>
                <a:latin typeface="+mn-ea"/>
                <a:ea typeface="+mn-ea"/>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1800" kern="1200" baseline="0">
                <a:solidFill>
                  <a:schemeClr val="bg1"/>
                </a:solidFill>
                <a:latin typeface="+mn-lt"/>
                <a:ea typeface="+mn-ea"/>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1600" kern="1200" baseline="0">
                <a:solidFill>
                  <a:schemeClr val="bg1"/>
                </a:solidFill>
                <a:latin typeface="+mn-lt"/>
                <a:ea typeface="+mn-ea"/>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1400" kern="1200">
                <a:solidFill>
                  <a:schemeClr val="bg1"/>
                </a:solidFill>
                <a:latin typeface="+mn-ea"/>
                <a:ea typeface="+mn-ea"/>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1050">
                <a:latin typeface="+mj-lt"/>
                <a:ea typeface="+mj-ea"/>
                <a:cs typeface="Arial" panose="020B0604020202020204" pitchFamily="34" charset="0"/>
              </a:rPr>
              <a:t>フォント指定</a:t>
            </a:r>
            <a:endParaRPr lang="ja-JP" altLang="en-US" sz="1050" dirty="0">
              <a:latin typeface="+mj-lt"/>
              <a:ea typeface="+mj-ea"/>
              <a:cs typeface="Arial" panose="020B0604020202020204" pitchFamily="34" charset="0"/>
            </a:endParaRPr>
          </a:p>
        </p:txBody>
      </p:sp>
      <p:sp>
        <p:nvSpPr>
          <p:cNvPr id="6" name="テキスト プレースホルダー 2">
            <a:extLst>
              <a:ext uri="{FF2B5EF4-FFF2-40B4-BE49-F238E27FC236}">
                <a16:creationId xmlns:a16="http://schemas.microsoft.com/office/drawing/2014/main" id="{E5ECB060-1D04-D5CB-79FD-CA38DC9050FF}"/>
              </a:ext>
            </a:extLst>
          </p:cNvPr>
          <p:cNvSpPr txBox="1">
            <a:spLocks/>
          </p:cNvSpPr>
          <p:nvPr/>
        </p:nvSpPr>
        <p:spPr>
          <a:xfrm>
            <a:off x="4716462" y="2571750"/>
            <a:ext cx="4032000" cy="598206"/>
          </a:xfrm>
          <a:prstGeom prst="rect">
            <a:avLst/>
          </a:prstGeom>
        </p:spPr>
        <p:txBody>
          <a:bodyPr lIns="0" tIns="0" rIns="0" bIns="0"/>
          <a:lstStyle>
            <a:lvl1pPr marL="0" indent="0" algn="l" defTabSz="1219170" rtl="0" eaLnBrk="1" latinLnBrk="0" hangingPunct="1">
              <a:lnSpc>
                <a:spcPct val="114000"/>
              </a:lnSpc>
              <a:spcBef>
                <a:spcPts val="800"/>
              </a:spcBef>
              <a:spcAft>
                <a:spcPts val="133"/>
              </a:spcAft>
              <a:buFont typeface="Arial" pitchFamily="34" charset="0"/>
              <a:buNone/>
              <a:defRPr kumimoji="1" sz="2133" kern="1200">
                <a:solidFill>
                  <a:schemeClr val="tx1"/>
                </a:solidFill>
                <a:latin typeface="+mn-lt"/>
                <a:ea typeface="+mn-ea"/>
                <a:cs typeface="+mn-cs"/>
              </a:defRPr>
            </a:lvl1pPr>
            <a:lvl2pPr marL="357708" indent="-237061" algn="l" defTabSz="1219170" rtl="0" eaLnBrk="1" latinLnBrk="0" hangingPunct="1">
              <a:lnSpc>
                <a:spcPct val="114000"/>
              </a:lnSpc>
              <a:spcBef>
                <a:spcPts val="267"/>
              </a:spcBef>
              <a:spcAft>
                <a:spcPts val="533"/>
              </a:spcAft>
              <a:buFont typeface="Arial" pitchFamily="34" charset="0"/>
              <a:buChar char="•"/>
              <a:defRPr kumimoji="1" sz="2133" kern="1200">
                <a:solidFill>
                  <a:schemeClr val="tx1"/>
                </a:solidFill>
                <a:latin typeface="+mn-lt"/>
                <a:ea typeface="+mn-ea"/>
                <a:cs typeface="+mn-cs"/>
              </a:defRPr>
            </a:lvl2pPr>
            <a:lvl3pPr marL="713300" indent="-251878" algn="l" defTabSz="1219170" rtl="0" eaLnBrk="1" latinLnBrk="0" hangingPunct="1">
              <a:lnSpc>
                <a:spcPct val="114000"/>
              </a:lnSpc>
              <a:spcBef>
                <a:spcPts val="133"/>
              </a:spcBef>
              <a:spcAft>
                <a:spcPts val="267"/>
              </a:spcAft>
              <a:buFont typeface="Arial" pitchFamily="34" charset="0"/>
              <a:buChar char="›"/>
              <a:defRPr kumimoji="1" sz="2133" kern="1200">
                <a:solidFill>
                  <a:schemeClr val="tx1"/>
                </a:solidFill>
                <a:latin typeface="+mn-lt"/>
                <a:ea typeface="+mn-ea"/>
                <a:cs typeface="+mn-cs"/>
              </a:defRPr>
            </a:lvl3pPr>
            <a:lvl4pPr marL="1447764" indent="-304792" algn="l" defTabSz="1219170" rtl="0" eaLnBrk="1" latinLnBrk="0" hangingPunct="1">
              <a:lnSpc>
                <a:spcPct val="114000"/>
              </a:lnSpc>
              <a:spcBef>
                <a:spcPts val="133"/>
              </a:spcBef>
              <a:spcAft>
                <a:spcPts val="533"/>
              </a:spcAft>
              <a:buFont typeface="Arial" pitchFamily="34" charset="0"/>
              <a:buChar char="»"/>
              <a:defRPr kumimoji="1" sz="2133" kern="1200">
                <a:solidFill>
                  <a:schemeClr val="tx1"/>
                </a:solidFill>
                <a:latin typeface="+mn-lt"/>
                <a:ea typeface="+mn-ea"/>
                <a:cs typeface="+mn-cs"/>
              </a:defRPr>
            </a:lvl4pPr>
            <a:lvl5pPr marL="1924003" indent="-230712" algn="l" defTabSz="1219170" rtl="0" eaLnBrk="1" latinLnBrk="0" hangingPunct="1">
              <a:lnSpc>
                <a:spcPct val="114000"/>
              </a:lnSpc>
              <a:spcBef>
                <a:spcPts val="133"/>
              </a:spcBef>
              <a:spcAft>
                <a:spcPts val="800"/>
              </a:spcAft>
              <a:buFont typeface="Arial" pitchFamily="34" charset="0"/>
              <a:buChar char="-"/>
              <a:defRPr kumimoji="1" sz="21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9pPr>
          </a:lstStyle>
          <a:p>
            <a:pPr marL="180000" indent="-180000" fontAlgn="auto">
              <a:spcBef>
                <a:spcPts val="0"/>
              </a:spcBef>
              <a:spcAft>
                <a:spcPts val="0"/>
              </a:spcAft>
              <a:buFont typeface="Arial" pitchFamily="34" charset="0"/>
              <a:buChar char="•"/>
            </a:pPr>
            <a:r>
              <a:rPr lang="ja-JP" altLang="en-US" sz="1400">
                <a:latin typeface="+mj-lt"/>
                <a:ea typeface="+mj-ea"/>
                <a:cs typeface="Arial" panose="020B0604020202020204" pitchFamily="34" charset="0"/>
              </a:rPr>
              <a:t>日本語用フォント </a:t>
            </a:r>
            <a:r>
              <a:rPr lang="en-US" altLang="ja-JP" sz="1400" dirty="0">
                <a:latin typeface="+mj-lt"/>
                <a:ea typeface="+mj-ea"/>
                <a:cs typeface="Arial" panose="020B0604020202020204" pitchFamily="34" charset="0"/>
              </a:rPr>
              <a:t>- </a:t>
            </a:r>
            <a:r>
              <a:rPr lang="ja-JP" altLang="en-US" sz="1400">
                <a:latin typeface="+mj-lt"/>
                <a:ea typeface="+mj-ea"/>
                <a:cs typeface="Arial" panose="020B0604020202020204" pitchFamily="34" charset="0"/>
              </a:rPr>
              <a:t>メイリオ</a:t>
            </a:r>
          </a:p>
          <a:p>
            <a:pPr marL="180000" indent="-180000" fontAlgn="auto">
              <a:spcBef>
                <a:spcPts val="0"/>
              </a:spcBef>
              <a:spcAft>
                <a:spcPts val="0"/>
              </a:spcAft>
              <a:buFont typeface="Arial" pitchFamily="34" charset="0"/>
              <a:buChar char="•"/>
            </a:pPr>
            <a:r>
              <a:rPr lang="ja-JP" altLang="en-US" sz="1400">
                <a:latin typeface="+mj-lt"/>
                <a:ea typeface="+mj-ea"/>
                <a:cs typeface="Arial" panose="020B0604020202020204" pitchFamily="34" charset="0"/>
              </a:rPr>
              <a:t>英数字用フォント </a:t>
            </a:r>
            <a:r>
              <a:rPr lang="en-US" altLang="ja-JP" sz="1400" dirty="0">
                <a:latin typeface="+mj-lt"/>
                <a:ea typeface="+mj-ea"/>
                <a:cs typeface="Arial" panose="020B0604020202020204" pitchFamily="34" charset="0"/>
              </a:rPr>
              <a:t>- Arial</a:t>
            </a:r>
          </a:p>
        </p:txBody>
      </p:sp>
      <p:sp>
        <p:nvSpPr>
          <p:cNvPr id="7" name="テキスト プレースホルダー 2">
            <a:extLst>
              <a:ext uri="{FF2B5EF4-FFF2-40B4-BE49-F238E27FC236}">
                <a16:creationId xmlns:a16="http://schemas.microsoft.com/office/drawing/2014/main" id="{D510FCB1-0DB7-343E-D723-C329676AE93B}"/>
              </a:ext>
            </a:extLst>
          </p:cNvPr>
          <p:cNvSpPr txBox="1">
            <a:spLocks/>
          </p:cNvSpPr>
          <p:nvPr/>
        </p:nvSpPr>
        <p:spPr>
          <a:xfrm>
            <a:off x="396000" y="2571750"/>
            <a:ext cx="4032000" cy="598206"/>
          </a:xfrm>
          <a:prstGeom prst="rect">
            <a:avLst/>
          </a:prstGeom>
        </p:spPr>
        <p:txBody>
          <a:bodyPr lIns="0" tIns="0" rIns="0" bIns="0"/>
          <a:lstStyle>
            <a:lvl1pPr marL="0" indent="0" algn="l" defTabSz="1219170" rtl="0" eaLnBrk="1" latinLnBrk="0" hangingPunct="1">
              <a:lnSpc>
                <a:spcPct val="114000"/>
              </a:lnSpc>
              <a:spcBef>
                <a:spcPts val="800"/>
              </a:spcBef>
              <a:spcAft>
                <a:spcPts val="133"/>
              </a:spcAft>
              <a:buFont typeface="Arial" pitchFamily="34" charset="0"/>
              <a:buNone/>
              <a:defRPr kumimoji="1" sz="2133" kern="1200">
                <a:solidFill>
                  <a:schemeClr val="tx1"/>
                </a:solidFill>
                <a:latin typeface="+mn-lt"/>
                <a:ea typeface="+mn-ea"/>
                <a:cs typeface="+mn-cs"/>
              </a:defRPr>
            </a:lvl1pPr>
            <a:lvl2pPr marL="357708" indent="-237061" algn="l" defTabSz="1219170" rtl="0" eaLnBrk="1" latinLnBrk="0" hangingPunct="1">
              <a:lnSpc>
                <a:spcPct val="114000"/>
              </a:lnSpc>
              <a:spcBef>
                <a:spcPts val="267"/>
              </a:spcBef>
              <a:spcAft>
                <a:spcPts val="533"/>
              </a:spcAft>
              <a:buFont typeface="Arial" pitchFamily="34" charset="0"/>
              <a:buChar char="•"/>
              <a:defRPr kumimoji="1" sz="2133" kern="1200">
                <a:solidFill>
                  <a:schemeClr val="tx1"/>
                </a:solidFill>
                <a:latin typeface="+mn-lt"/>
                <a:ea typeface="+mn-ea"/>
                <a:cs typeface="+mn-cs"/>
              </a:defRPr>
            </a:lvl2pPr>
            <a:lvl3pPr marL="713300" indent="-251878" algn="l" defTabSz="1219170" rtl="0" eaLnBrk="1" latinLnBrk="0" hangingPunct="1">
              <a:lnSpc>
                <a:spcPct val="114000"/>
              </a:lnSpc>
              <a:spcBef>
                <a:spcPts val="133"/>
              </a:spcBef>
              <a:spcAft>
                <a:spcPts val="267"/>
              </a:spcAft>
              <a:buFont typeface="Arial" pitchFamily="34" charset="0"/>
              <a:buChar char="›"/>
              <a:defRPr kumimoji="1" sz="2133" kern="1200">
                <a:solidFill>
                  <a:schemeClr val="tx1"/>
                </a:solidFill>
                <a:latin typeface="+mn-lt"/>
                <a:ea typeface="+mn-ea"/>
                <a:cs typeface="+mn-cs"/>
              </a:defRPr>
            </a:lvl3pPr>
            <a:lvl4pPr marL="1447764" indent="-304792" algn="l" defTabSz="1219170" rtl="0" eaLnBrk="1" latinLnBrk="0" hangingPunct="1">
              <a:lnSpc>
                <a:spcPct val="114000"/>
              </a:lnSpc>
              <a:spcBef>
                <a:spcPts val="133"/>
              </a:spcBef>
              <a:spcAft>
                <a:spcPts val="533"/>
              </a:spcAft>
              <a:buFont typeface="Arial" pitchFamily="34" charset="0"/>
              <a:buChar char="»"/>
              <a:defRPr kumimoji="1" sz="2133" kern="1200">
                <a:solidFill>
                  <a:schemeClr val="tx1"/>
                </a:solidFill>
                <a:latin typeface="+mn-lt"/>
                <a:ea typeface="+mn-ea"/>
                <a:cs typeface="+mn-cs"/>
              </a:defRPr>
            </a:lvl4pPr>
            <a:lvl5pPr marL="1924003" indent="-230712" algn="l" defTabSz="1219170" rtl="0" eaLnBrk="1" latinLnBrk="0" hangingPunct="1">
              <a:lnSpc>
                <a:spcPct val="114000"/>
              </a:lnSpc>
              <a:spcBef>
                <a:spcPts val="133"/>
              </a:spcBef>
              <a:spcAft>
                <a:spcPts val="800"/>
              </a:spcAft>
              <a:buFont typeface="Arial" pitchFamily="34" charset="0"/>
              <a:buChar char="-"/>
              <a:defRPr kumimoji="1" sz="21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9pPr>
          </a:lstStyle>
          <a:p>
            <a:pPr fontAlgn="auto">
              <a:spcBef>
                <a:spcPts val="0"/>
              </a:spcBef>
              <a:spcAft>
                <a:spcPts val="0"/>
              </a:spcAft>
            </a:pPr>
            <a:r>
              <a:rPr lang="ja-JP" altLang="en-US" sz="2800" b="1">
                <a:latin typeface="+mn-ea"/>
                <a:cs typeface="Arial" panose="020B0604020202020204" pitchFamily="34" charset="0"/>
              </a:rPr>
              <a:t>スライドタイトル</a:t>
            </a:r>
            <a:r>
              <a:rPr lang="en-US" altLang="ja-JP" sz="2800" b="1" dirty="0">
                <a:latin typeface="+mj-lt"/>
                <a:ea typeface="+mj-ea"/>
                <a:cs typeface="Arial" panose="020B0604020202020204" pitchFamily="34" charset="0"/>
              </a:rPr>
              <a:t>  28pt</a:t>
            </a:r>
          </a:p>
        </p:txBody>
      </p:sp>
      <p:sp>
        <p:nvSpPr>
          <p:cNvPr id="13" name="コンテンツ プレースホルダー 2">
            <a:extLst>
              <a:ext uri="{FF2B5EF4-FFF2-40B4-BE49-F238E27FC236}">
                <a16:creationId xmlns:a16="http://schemas.microsoft.com/office/drawing/2014/main" id="{80E902AD-794A-7374-881C-C081B718FBF6}"/>
              </a:ext>
            </a:extLst>
          </p:cNvPr>
          <p:cNvSpPr txBox="1">
            <a:spLocks/>
          </p:cNvSpPr>
          <p:nvPr/>
        </p:nvSpPr>
        <p:spPr>
          <a:xfrm>
            <a:off x="396000" y="3148014"/>
            <a:ext cx="8352000" cy="1439862"/>
          </a:xfrm>
          <a:prstGeom prst="rect">
            <a:avLst/>
          </a:prstGeom>
        </p:spPr>
        <p:txBody>
          <a:bodyPr lIns="0" tIns="0" rIns="0" bIns="0"/>
          <a:lstStyle>
            <a:lvl1pPr marL="0" indent="0" algn="l" defTabSz="1219170" rtl="0" eaLnBrk="1" latinLnBrk="0" hangingPunct="1">
              <a:lnSpc>
                <a:spcPct val="120000"/>
              </a:lnSpc>
              <a:spcBef>
                <a:spcPts val="800"/>
              </a:spcBef>
              <a:spcAft>
                <a:spcPts val="133"/>
              </a:spcAft>
              <a:buFont typeface="Arial" pitchFamily="34" charset="0"/>
              <a:buNone/>
              <a:defRPr kumimoji="1" sz="1800" kern="1200">
                <a:solidFill>
                  <a:schemeClr val="tx1"/>
                </a:solidFill>
                <a:latin typeface="Meiryo" panose="020B0604030504040204" pitchFamily="34" charset="-128"/>
                <a:ea typeface="Meiryo" panose="020B0604030504040204" pitchFamily="34" charset="-128"/>
                <a:cs typeface="Meiryo" panose="020B0604030504040204" pitchFamily="34" charset="-128"/>
              </a:defRPr>
            </a:lvl1pPr>
            <a:lvl2pPr marL="357708" indent="-237061" algn="l" defTabSz="1219170" rtl="0" eaLnBrk="1" latinLnBrk="0" hangingPunct="1">
              <a:lnSpc>
                <a:spcPct val="120000"/>
              </a:lnSpc>
              <a:spcBef>
                <a:spcPts val="267"/>
              </a:spcBef>
              <a:spcAft>
                <a:spcPts val="533"/>
              </a:spcAft>
              <a:buFont typeface="Arial" pitchFamily="34" charset="0"/>
              <a:buChar char="•"/>
              <a:defRPr kumimoji="1" sz="1400" kern="1200">
                <a:solidFill>
                  <a:schemeClr val="tx1"/>
                </a:solidFill>
                <a:latin typeface="Meiryo" panose="020B0604030504040204" pitchFamily="34" charset="-128"/>
                <a:ea typeface="Meiryo" panose="020B0604030504040204" pitchFamily="34" charset="-128"/>
                <a:cs typeface="Meiryo" panose="020B0604030504040204" pitchFamily="34" charset="-128"/>
              </a:defRPr>
            </a:lvl2pPr>
            <a:lvl3pPr marL="713300" indent="-251878" algn="l" defTabSz="1219170" rtl="0" eaLnBrk="1" latinLnBrk="0" hangingPunct="1">
              <a:lnSpc>
                <a:spcPct val="120000"/>
              </a:lnSpc>
              <a:spcBef>
                <a:spcPts val="133"/>
              </a:spcBef>
              <a:spcAft>
                <a:spcPts val="267"/>
              </a:spcAft>
              <a:buFont typeface="Arial" pitchFamily="34" charset="0"/>
              <a:buChar char="›"/>
              <a:defRPr kumimoji="1" sz="1100" kern="1200">
                <a:solidFill>
                  <a:schemeClr val="tx1"/>
                </a:solidFill>
                <a:latin typeface="Meiryo" panose="020B0604030504040204" pitchFamily="34" charset="-128"/>
                <a:ea typeface="Meiryo" panose="020B0604030504040204" pitchFamily="34" charset="-128"/>
                <a:cs typeface="Meiryo" panose="020B0604030504040204" pitchFamily="34" charset="-128"/>
              </a:defRPr>
            </a:lvl3pPr>
            <a:lvl4pPr marL="1447764" indent="-304792" algn="l" defTabSz="1219170" rtl="0" eaLnBrk="1" latinLnBrk="0" hangingPunct="1">
              <a:lnSpc>
                <a:spcPct val="120000"/>
              </a:lnSpc>
              <a:spcBef>
                <a:spcPts val="133"/>
              </a:spcBef>
              <a:spcAft>
                <a:spcPts val="533"/>
              </a:spcAft>
              <a:buFont typeface="Arial" pitchFamily="34" charset="0"/>
              <a:buChar char="»"/>
              <a:defRPr kumimoji="1" sz="1050" kern="1200">
                <a:solidFill>
                  <a:schemeClr val="tx1"/>
                </a:solidFill>
                <a:latin typeface="Meiryo" panose="020B0604030504040204" pitchFamily="34" charset="-128"/>
                <a:ea typeface="Meiryo" panose="020B0604030504040204" pitchFamily="34" charset="-128"/>
                <a:cs typeface="Meiryo" panose="020B0604030504040204" pitchFamily="34" charset="-128"/>
              </a:defRPr>
            </a:lvl4pPr>
            <a:lvl5pPr marL="1924003" indent="-230712" algn="l" defTabSz="1219170" rtl="0" eaLnBrk="1" latinLnBrk="0" hangingPunct="1">
              <a:lnSpc>
                <a:spcPct val="120000"/>
              </a:lnSpc>
              <a:spcBef>
                <a:spcPts val="133"/>
              </a:spcBef>
              <a:spcAft>
                <a:spcPts val="800"/>
              </a:spcAft>
              <a:buFont typeface="Arial" pitchFamily="34" charset="0"/>
              <a:buChar char="-"/>
              <a:defRPr kumimoji="1" sz="900" kern="1200">
                <a:solidFill>
                  <a:schemeClr val="tx1"/>
                </a:solidFill>
                <a:latin typeface="Meiryo" panose="020B0604030504040204" pitchFamily="34" charset="-128"/>
                <a:ea typeface="Meiryo" panose="020B0604030504040204" pitchFamily="34" charset="-128"/>
                <a:cs typeface="Meiryo" panose="020B0604030504040204" pitchFamily="34" charset="-128"/>
              </a:defRPr>
            </a:lvl5pPr>
            <a:lvl6pPr marL="335271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9pPr>
          </a:lstStyle>
          <a:p>
            <a:pPr fontAlgn="auto"/>
            <a:r>
              <a:rPr lang="ja-JP" altLang="en-US">
                <a:latin typeface="+mj-lt"/>
                <a:ea typeface="+mj-ea"/>
              </a:rPr>
              <a:t>■テキスト第一レベル　</a:t>
            </a:r>
            <a:r>
              <a:rPr lang="en-US" altLang="ja-JP" dirty="0">
                <a:latin typeface="+mj-lt"/>
                <a:ea typeface="+mj-ea"/>
              </a:rPr>
              <a:t>18pt</a:t>
            </a:r>
            <a:endParaRPr lang="ja-JP" altLang="en-US">
              <a:latin typeface="+mj-lt"/>
              <a:ea typeface="+mj-ea"/>
            </a:endParaRPr>
          </a:p>
          <a:p>
            <a:pPr lvl="1" fontAlgn="auto"/>
            <a:r>
              <a:rPr lang="ja-JP" altLang="en-US">
                <a:latin typeface="+mj-lt"/>
                <a:ea typeface="+mj-ea"/>
              </a:rPr>
              <a:t>第 </a:t>
            </a:r>
            <a:r>
              <a:rPr lang="en-US" altLang="ja-JP" dirty="0">
                <a:latin typeface="+mj-lt"/>
                <a:ea typeface="+mj-ea"/>
              </a:rPr>
              <a:t>2 </a:t>
            </a:r>
            <a:r>
              <a:rPr lang="ja-JP" altLang="en-US">
                <a:latin typeface="+mj-lt"/>
                <a:ea typeface="+mj-ea"/>
              </a:rPr>
              <a:t>レベル　</a:t>
            </a:r>
            <a:r>
              <a:rPr lang="en-US" altLang="ja-JP" dirty="0">
                <a:latin typeface="+mj-lt"/>
                <a:ea typeface="+mj-ea"/>
              </a:rPr>
              <a:t>14pt</a:t>
            </a:r>
            <a:endParaRPr lang="ja-JP" altLang="en-US">
              <a:latin typeface="+mj-lt"/>
              <a:ea typeface="+mj-ea"/>
            </a:endParaRPr>
          </a:p>
          <a:p>
            <a:pPr lvl="2" fontAlgn="auto"/>
            <a:r>
              <a:rPr lang="ja-JP" altLang="en-US">
                <a:latin typeface="+mj-lt"/>
                <a:ea typeface="+mj-ea"/>
              </a:rPr>
              <a:t>第 </a:t>
            </a:r>
            <a:r>
              <a:rPr lang="en-US" altLang="ja-JP" dirty="0">
                <a:latin typeface="+mj-lt"/>
                <a:ea typeface="+mj-ea"/>
              </a:rPr>
              <a:t>3 </a:t>
            </a:r>
            <a:r>
              <a:rPr lang="ja-JP" altLang="en-US">
                <a:latin typeface="+mj-lt"/>
                <a:ea typeface="+mj-ea"/>
              </a:rPr>
              <a:t>レベル　</a:t>
            </a:r>
            <a:r>
              <a:rPr lang="en-US" altLang="ja-JP" dirty="0">
                <a:latin typeface="+mj-lt"/>
                <a:ea typeface="+mj-ea"/>
              </a:rPr>
              <a:t>11pt</a:t>
            </a:r>
            <a:endParaRPr lang="ja-JP" altLang="en-US">
              <a:latin typeface="+mj-lt"/>
              <a:ea typeface="+mj-ea"/>
            </a:endParaRPr>
          </a:p>
          <a:p>
            <a:pPr lvl="3" fontAlgn="auto"/>
            <a:r>
              <a:rPr lang="ja-JP" altLang="en-US">
                <a:latin typeface="+mj-lt"/>
                <a:ea typeface="+mj-ea"/>
              </a:rPr>
              <a:t>第 </a:t>
            </a:r>
            <a:r>
              <a:rPr lang="en-US" altLang="ja-JP" dirty="0">
                <a:latin typeface="+mj-lt"/>
                <a:ea typeface="+mj-ea"/>
              </a:rPr>
              <a:t>4 </a:t>
            </a:r>
            <a:r>
              <a:rPr lang="ja-JP" altLang="en-US">
                <a:latin typeface="+mj-lt"/>
                <a:ea typeface="+mj-ea"/>
              </a:rPr>
              <a:t>レベル　</a:t>
            </a:r>
            <a:r>
              <a:rPr lang="en-US" altLang="ja-JP" dirty="0">
                <a:latin typeface="+mj-lt"/>
                <a:ea typeface="+mj-ea"/>
              </a:rPr>
              <a:t>10.5</a:t>
            </a:r>
            <a:endParaRPr lang="ja-JP" altLang="en-US">
              <a:latin typeface="+mj-lt"/>
              <a:ea typeface="+mj-ea"/>
            </a:endParaRPr>
          </a:p>
          <a:p>
            <a:pPr lvl="4" fontAlgn="auto"/>
            <a:r>
              <a:rPr lang="ja-JP" altLang="en-US">
                <a:latin typeface="+mj-lt"/>
                <a:ea typeface="+mj-ea"/>
              </a:rPr>
              <a:t>第 </a:t>
            </a:r>
            <a:r>
              <a:rPr lang="en-US" altLang="ja-JP" dirty="0">
                <a:latin typeface="+mj-lt"/>
                <a:ea typeface="+mj-ea"/>
              </a:rPr>
              <a:t>5 </a:t>
            </a:r>
            <a:r>
              <a:rPr lang="ja-JP" altLang="en-US">
                <a:latin typeface="+mj-lt"/>
                <a:ea typeface="+mj-ea"/>
              </a:rPr>
              <a:t>レベル　</a:t>
            </a:r>
            <a:r>
              <a:rPr lang="en-US" altLang="ja-JP" dirty="0">
                <a:latin typeface="+mj-lt"/>
                <a:ea typeface="+mj-ea"/>
              </a:rPr>
              <a:t>9pt</a:t>
            </a:r>
            <a:endParaRPr lang="en-ZA" altLang="ja-JP" dirty="0">
              <a:latin typeface="+mj-lt"/>
              <a:ea typeface="+mj-ea"/>
            </a:endParaRPr>
          </a:p>
        </p:txBody>
      </p:sp>
    </p:spTree>
    <p:extLst>
      <p:ext uri="{BB962C8B-B14F-4D97-AF65-F5344CB8AC3E}">
        <p14:creationId xmlns:p14="http://schemas.microsoft.com/office/powerpoint/2010/main" val="11340624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03780-F818-AF95-E9DC-65A6953B7F8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AFF2C2B-94F4-2B26-9340-0F1317154F12}"/>
              </a:ext>
            </a:extLst>
          </p:cNvPr>
          <p:cNvSpPr>
            <a:spLocks noGrp="1"/>
          </p:cNvSpPr>
          <p:nvPr>
            <p:ph type="title"/>
          </p:nvPr>
        </p:nvSpPr>
        <p:spPr/>
        <p:txBody>
          <a:bodyPr/>
          <a:lstStyle/>
          <a:p>
            <a:r>
              <a:rPr kumimoji="1" lang="ja-JP" altLang="en-US"/>
              <a:t>テキストスタイル</a:t>
            </a:r>
          </a:p>
        </p:txBody>
      </p:sp>
      <p:sp>
        <p:nvSpPr>
          <p:cNvPr id="3" name="コンテンツ プレースホルダー 2">
            <a:extLst>
              <a:ext uri="{FF2B5EF4-FFF2-40B4-BE49-F238E27FC236}">
                <a16:creationId xmlns:a16="http://schemas.microsoft.com/office/drawing/2014/main" id="{DAE8A843-4892-E5A7-E756-2ECB48E8E176}"/>
              </a:ext>
            </a:extLst>
          </p:cNvPr>
          <p:cNvSpPr>
            <a:spLocks noGrp="1"/>
          </p:cNvSpPr>
          <p:nvPr>
            <p:ph idx="1"/>
          </p:nvPr>
        </p:nvSpPr>
        <p:spPr/>
        <p:txBody>
          <a:bodyPr/>
          <a:lstStyle/>
          <a:p>
            <a:pPr>
              <a:lnSpc>
                <a:spcPct val="130000"/>
              </a:lnSpc>
              <a:spcBef>
                <a:spcPts val="0"/>
              </a:spcBef>
              <a:spcAft>
                <a:spcPts val="0"/>
              </a:spcAft>
            </a:pPr>
            <a:r>
              <a:rPr lang="ja-JP" altLang="en-US" sz="1200">
                <a:solidFill>
                  <a:srgbClr val="0072BC"/>
                </a:solidFill>
                <a:cs typeface="Arial" panose="020B0604020202020204" pitchFamily="34" charset="0"/>
              </a:rPr>
              <a:t>本ファイルをテンプレートにすることで</a:t>
            </a:r>
          </a:p>
          <a:p>
            <a:pPr marL="180975" indent="-180975">
              <a:lnSpc>
                <a:spcPct val="130000"/>
              </a:lnSpc>
              <a:spcBef>
                <a:spcPts val="0"/>
              </a:spcBef>
              <a:spcAft>
                <a:spcPts val="0"/>
              </a:spcAft>
              <a:buFont typeface="Arial" panose="020B0604020202020204" pitchFamily="34" charset="0"/>
              <a:buChar char="•"/>
            </a:pPr>
            <a:r>
              <a:rPr lang="ja-JP" altLang="en-US" sz="1200">
                <a:solidFill>
                  <a:srgbClr val="0072BC"/>
                </a:solidFill>
                <a:cs typeface="Arial" panose="020B0604020202020204" pitchFamily="34" charset="0"/>
              </a:rPr>
              <a:t>新規スライドを作成時、タイトルフォーマットは設定されています。</a:t>
            </a:r>
            <a:endParaRPr lang="en-US" altLang="ja-JP" sz="1200" dirty="0">
              <a:solidFill>
                <a:srgbClr val="0072BC"/>
              </a:solidFill>
              <a:cs typeface="Arial" panose="020B0604020202020204" pitchFamily="34" charset="0"/>
            </a:endParaRPr>
          </a:p>
          <a:p>
            <a:pPr marL="180975" indent="-180975">
              <a:lnSpc>
                <a:spcPct val="130000"/>
              </a:lnSpc>
              <a:spcBef>
                <a:spcPts val="0"/>
              </a:spcBef>
              <a:spcAft>
                <a:spcPts val="0"/>
              </a:spcAft>
              <a:buFont typeface="Arial" panose="020B0604020202020204" pitchFamily="34" charset="0"/>
              <a:buChar char="•"/>
            </a:pPr>
            <a:r>
              <a:rPr lang="ja-JP" altLang="en-US" sz="1200">
                <a:solidFill>
                  <a:srgbClr val="0072BC"/>
                </a:solidFill>
                <a:cs typeface="Arial" panose="020B0604020202020204" pitchFamily="34" charset="0"/>
              </a:rPr>
              <a:t>新規に作成したテキストボックスのフォントは自動的に指定済のもので設定されています。</a:t>
            </a:r>
          </a:p>
        </p:txBody>
      </p:sp>
      <p:sp>
        <p:nvSpPr>
          <p:cNvPr id="9" name="コンテンツ プレースホルダー 69">
            <a:extLst>
              <a:ext uri="{FF2B5EF4-FFF2-40B4-BE49-F238E27FC236}">
                <a16:creationId xmlns:a16="http://schemas.microsoft.com/office/drawing/2014/main" id="{E5F08413-2679-AAFE-F840-2EE6DFBE2E77}"/>
              </a:ext>
            </a:extLst>
          </p:cNvPr>
          <p:cNvSpPr txBox="1">
            <a:spLocks/>
          </p:cNvSpPr>
          <p:nvPr/>
        </p:nvSpPr>
        <p:spPr>
          <a:xfrm>
            <a:off x="396000" y="2148302"/>
            <a:ext cx="8352000" cy="288000"/>
          </a:xfrm>
          <a:prstGeom prst="rect">
            <a:avLst/>
          </a:prstGeom>
          <a:solidFill>
            <a:schemeClr val="accent2"/>
          </a:solidFill>
          <a:ln>
            <a:noFill/>
          </a:ln>
        </p:spPr>
        <p:txBody>
          <a:bodyPr vert="horz" lIns="108000" tIns="0" rIns="0" bIns="0" rtlCol="0" anchor="ctr" anchorCtr="0">
            <a:noAutofit/>
          </a:bodyPr>
          <a:lstStyle>
            <a:lvl1pPr marL="342900" indent="-342900" algn="l" defTabSz="914400" rtl="0" eaLnBrk="1" latinLnBrk="0" hangingPunct="1">
              <a:spcBef>
                <a:spcPct val="20000"/>
              </a:spcBef>
              <a:buFont typeface="Arial" panose="020B0604020202020204" pitchFamily="34" charset="0"/>
              <a:buChar char="•"/>
              <a:defRPr kumimoji="1" sz="2400" kern="1200" baseline="0">
                <a:solidFill>
                  <a:schemeClr val="bg1"/>
                </a:solidFill>
                <a:latin typeface="+mn-lt"/>
                <a:ea typeface="+mn-ea"/>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000" kern="1200">
                <a:solidFill>
                  <a:schemeClr val="bg1"/>
                </a:solidFill>
                <a:latin typeface="+mn-ea"/>
                <a:ea typeface="+mn-ea"/>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1800" kern="1200" baseline="0">
                <a:solidFill>
                  <a:schemeClr val="bg1"/>
                </a:solidFill>
                <a:latin typeface="+mn-lt"/>
                <a:ea typeface="+mn-ea"/>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1600" kern="1200" baseline="0">
                <a:solidFill>
                  <a:schemeClr val="bg1"/>
                </a:solidFill>
                <a:latin typeface="+mn-lt"/>
                <a:ea typeface="+mn-ea"/>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1400" kern="1200">
                <a:solidFill>
                  <a:schemeClr val="bg1"/>
                </a:solidFill>
                <a:latin typeface="+mn-ea"/>
                <a:ea typeface="+mn-ea"/>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1050">
                <a:latin typeface="+mj-lt"/>
                <a:ea typeface="+mj-ea"/>
                <a:cs typeface="Arial" panose="020B0604020202020204" pitchFamily="34" charset="0"/>
              </a:rPr>
              <a:t>テキスト強調時のスタイル</a:t>
            </a:r>
            <a:endParaRPr lang="ja-JP" altLang="en-US" sz="1050" dirty="0">
              <a:latin typeface="+mj-lt"/>
              <a:ea typeface="+mj-ea"/>
              <a:cs typeface="Arial" panose="020B0604020202020204" pitchFamily="34" charset="0"/>
            </a:endParaRPr>
          </a:p>
        </p:txBody>
      </p:sp>
      <p:sp>
        <p:nvSpPr>
          <p:cNvPr id="10" name="コンテンツ プレースホルダー 69">
            <a:extLst>
              <a:ext uri="{FF2B5EF4-FFF2-40B4-BE49-F238E27FC236}">
                <a16:creationId xmlns:a16="http://schemas.microsoft.com/office/drawing/2014/main" id="{424055E6-BBC1-31A5-4AA1-0677CD65B255}"/>
              </a:ext>
            </a:extLst>
          </p:cNvPr>
          <p:cNvSpPr txBox="1">
            <a:spLocks/>
          </p:cNvSpPr>
          <p:nvPr/>
        </p:nvSpPr>
        <p:spPr>
          <a:xfrm>
            <a:off x="396000" y="2571751"/>
            <a:ext cx="8352000" cy="942566"/>
          </a:xfrm>
          <a:prstGeom prst="rect">
            <a:avLst/>
          </a:prstGeom>
        </p:spPr>
        <p:txBody>
          <a:bodyPr vert="horz" lIns="0" tIns="0" rIns="0" bIns="0" rtlCol="0">
            <a:spAutoFit/>
          </a:bodyPr>
          <a:lstStyle>
            <a:lvl1pPr marL="342900" indent="-342900" algn="l" defTabSz="914400" rtl="0" eaLnBrk="1" latinLnBrk="0" hangingPunct="1">
              <a:spcBef>
                <a:spcPct val="20000"/>
              </a:spcBef>
              <a:buFont typeface="Arial" panose="020B0604020202020204" pitchFamily="34" charset="0"/>
              <a:buChar char="•"/>
              <a:defRPr kumimoji="1" sz="2400" kern="1200" baseline="0">
                <a:solidFill>
                  <a:schemeClr val="bg1"/>
                </a:solidFill>
                <a:latin typeface="+mn-lt"/>
                <a:ea typeface="+mn-ea"/>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000" kern="1200">
                <a:solidFill>
                  <a:schemeClr val="bg1"/>
                </a:solidFill>
                <a:latin typeface="+mn-lt"/>
                <a:ea typeface="+mn-ea"/>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1800" kern="1200" baseline="0">
                <a:solidFill>
                  <a:schemeClr val="bg1"/>
                </a:solidFill>
                <a:latin typeface="+mn-lt"/>
                <a:ea typeface="+mn-ea"/>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1600" kern="1200" baseline="0">
                <a:solidFill>
                  <a:schemeClr val="bg1"/>
                </a:solidFill>
                <a:latin typeface="+mn-lt"/>
                <a:ea typeface="+mn-ea"/>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1400" kern="1200">
                <a:solidFill>
                  <a:schemeClr val="bg1"/>
                </a:solidFill>
                <a:latin typeface="+mn-lt"/>
                <a:ea typeface="+mn-ea"/>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lnSpc>
                <a:spcPct val="150000"/>
              </a:lnSpc>
              <a:spcBef>
                <a:spcPts val="0"/>
              </a:spcBef>
              <a:buNone/>
              <a:tabLst>
                <a:tab pos="1438275" algn="l"/>
              </a:tabLst>
            </a:pPr>
            <a:r>
              <a:rPr lang="ja-JP" altLang="en-US" sz="1400" dirty="0">
                <a:solidFill>
                  <a:schemeClr val="tx1"/>
                </a:solidFill>
                <a:latin typeface="+mj-lt"/>
                <a:ea typeface="+mj-ea"/>
                <a:cs typeface="Arial" panose="020B0604020202020204" pitchFamily="34" charset="0"/>
              </a:rPr>
              <a:t>原則的に強調部分には</a:t>
            </a:r>
            <a:r>
              <a:rPr lang="ja-JP" altLang="en-US" sz="1400" b="1" dirty="0">
                <a:solidFill>
                  <a:schemeClr val="tx1"/>
                </a:solidFill>
                <a:latin typeface="+mj-lt"/>
                <a:ea typeface="+mj-ea"/>
                <a:cs typeface="Arial" panose="020B0604020202020204" pitchFamily="34" charset="0"/>
              </a:rPr>
              <a:t>太字を</a:t>
            </a:r>
            <a:r>
              <a:rPr lang="ja-JP" altLang="en-US" sz="1400" b="1">
                <a:solidFill>
                  <a:schemeClr val="tx1"/>
                </a:solidFill>
                <a:latin typeface="+mj-lt"/>
                <a:ea typeface="+mj-ea"/>
                <a:cs typeface="Arial" panose="020B0604020202020204" pitchFamily="34" charset="0"/>
              </a:rPr>
              <a:t>用い</a:t>
            </a:r>
            <a:r>
              <a:rPr lang="ja-JP" altLang="en-US" sz="1400">
                <a:solidFill>
                  <a:schemeClr val="tx1"/>
                </a:solidFill>
                <a:latin typeface="+mj-lt"/>
                <a:ea typeface="+mj-ea"/>
                <a:cs typeface="Arial" panose="020B0604020202020204" pitchFamily="34" charset="0"/>
              </a:rPr>
              <a:t>、さらに強調</a:t>
            </a:r>
            <a:r>
              <a:rPr lang="ja-JP" altLang="en-US" sz="1400" dirty="0">
                <a:solidFill>
                  <a:schemeClr val="tx1"/>
                </a:solidFill>
                <a:latin typeface="+mj-lt"/>
                <a:ea typeface="+mj-ea"/>
                <a:cs typeface="Arial" panose="020B0604020202020204" pitchFamily="34" charset="0"/>
              </a:rPr>
              <a:t>したい</a:t>
            </a:r>
            <a:r>
              <a:rPr lang="ja-JP" altLang="en-US" sz="1400">
                <a:solidFill>
                  <a:schemeClr val="tx1"/>
                </a:solidFill>
                <a:latin typeface="+mj-lt"/>
                <a:ea typeface="+mj-ea"/>
                <a:cs typeface="Arial" panose="020B0604020202020204" pitchFamily="34" charset="0"/>
              </a:rPr>
              <a:t>場合は</a:t>
            </a:r>
            <a:r>
              <a:rPr lang="en-US" altLang="ja-JP" sz="1400" b="1" dirty="0">
                <a:solidFill>
                  <a:schemeClr val="accent2"/>
                </a:solidFill>
                <a:latin typeface="+mj-lt"/>
                <a:ea typeface="+mj-ea"/>
                <a:cs typeface="Arial" panose="020B0604020202020204" pitchFamily="34" charset="0"/>
              </a:rPr>
              <a:t>NTT</a:t>
            </a:r>
            <a:r>
              <a:rPr lang="ja-JP" altLang="en-US" sz="1400" b="1">
                <a:solidFill>
                  <a:schemeClr val="accent2"/>
                </a:solidFill>
                <a:latin typeface="+mj-lt"/>
                <a:ea typeface="+mj-ea"/>
                <a:cs typeface="Arial" panose="020B0604020202020204" pitchFamily="34" charset="0"/>
              </a:rPr>
              <a:t>ブルーで</a:t>
            </a:r>
            <a:r>
              <a:rPr lang="ja-JP" altLang="en-US" sz="1400" b="1" dirty="0">
                <a:solidFill>
                  <a:schemeClr val="accent2"/>
                </a:solidFill>
                <a:latin typeface="+mj-lt"/>
                <a:ea typeface="+mj-ea"/>
                <a:cs typeface="Arial" panose="020B0604020202020204" pitchFamily="34" charset="0"/>
              </a:rPr>
              <a:t>色付け</a:t>
            </a:r>
            <a:r>
              <a:rPr lang="ja-JP" altLang="en-US" sz="1400">
                <a:solidFill>
                  <a:schemeClr val="tx1"/>
                </a:solidFill>
                <a:latin typeface="+mj-lt"/>
                <a:ea typeface="+mj-ea"/>
                <a:cs typeface="Arial" panose="020B0604020202020204" pitchFamily="34" charset="0"/>
              </a:rPr>
              <a:t>します。</a:t>
            </a:r>
            <a:endParaRPr lang="en-US" altLang="ja-JP" sz="1400" dirty="0">
              <a:solidFill>
                <a:schemeClr val="tx1"/>
              </a:solidFill>
              <a:latin typeface="+mj-lt"/>
              <a:ea typeface="+mj-ea"/>
              <a:cs typeface="Arial" panose="020B0604020202020204" pitchFamily="34" charset="0"/>
            </a:endParaRPr>
          </a:p>
          <a:p>
            <a:pPr marL="0" indent="0">
              <a:lnSpc>
                <a:spcPct val="150000"/>
              </a:lnSpc>
              <a:spcBef>
                <a:spcPts val="0"/>
              </a:spcBef>
              <a:buNone/>
              <a:tabLst>
                <a:tab pos="1438275" algn="l"/>
              </a:tabLst>
            </a:pPr>
            <a:r>
              <a:rPr lang="en-US" altLang="ja-JP" sz="1400" dirty="0">
                <a:solidFill>
                  <a:schemeClr val="tx1"/>
                </a:solidFill>
                <a:latin typeface="+mj-lt"/>
                <a:ea typeface="+mj-ea"/>
                <a:cs typeface="Arial" panose="020B0604020202020204" pitchFamily="34" charset="0"/>
              </a:rPr>
              <a:t>Orange</a:t>
            </a:r>
            <a:r>
              <a:rPr lang="ja-JP" altLang="en-US" sz="1400">
                <a:solidFill>
                  <a:schemeClr val="tx1"/>
                </a:solidFill>
                <a:latin typeface="+mj-lt"/>
                <a:ea typeface="+mj-ea"/>
                <a:cs typeface="Arial" panose="020B0604020202020204" pitchFamily="34" charset="0"/>
              </a:rPr>
              <a:t>は文中の強調には使用しません。</a:t>
            </a:r>
            <a:endParaRPr lang="en-US" altLang="ja-JP" sz="1400" dirty="0">
              <a:solidFill>
                <a:schemeClr val="tx1"/>
              </a:solidFill>
              <a:latin typeface="+mj-lt"/>
              <a:ea typeface="+mj-ea"/>
              <a:cs typeface="Arial" panose="020B0604020202020204" pitchFamily="34" charset="0"/>
            </a:endParaRPr>
          </a:p>
          <a:p>
            <a:pPr marL="0" indent="0">
              <a:lnSpc>
                <a:spcPct val="150000"/>
              </a:lnSpc>
              <a:spcBef>
                <a:spcPts val="0"/>
              </a:spcBef>
              <a:buNone/>
              <a:tabLst>
                <a:tab pos="1438275" algn="l"/>
              </a:tabLst>
            </a:pPr>
            <a:r>
              <a:rPr lang="ja-JP" altLang="en-US" sz="1400" u="sng">
                <a:solidFill>
                  <a:schemeClr val="tx1"/>
                </a:solidFill>
                <a:latin typeface="+mj-lt"/>
                <a:ea typeface="+mj-ea"/>
                <a:cs typeface="Arial" panose="020B0604020202020204" pitchFamily="34" charset="0"/>
              </a:rPr>
              <a:t>長文中</a:t>
            </a:r>
            <a:r>
              <a:rPr lang="ja-JP" altLang="en-US" sz="1400" u="sng" dirty="0">
                <a:solidFill>
                  <a:schemeClr val="tx1"/>
                </a:solidFill>
                <a:latin typeface="+mj-lt"/>
                <a:ea typeface="+mj-ea"/>
                <a:cs typeface="Arial" panose="020B0604020202020204" pitchFamily="34" charset="0"/>
              </a:rPr>
              <a:t>、文単位での長めの強調・注意喚起にはアンダーラインを</a:t>
            </a:r>
            <a:r>
              <a:rPr lang="ja-JP" altLang="en-US" sz="1400" u="sng">
                <a:solidFill>
                  <a:schemeClr val="tx1"/>
                </a:solidFill>
                <a:latin typeface="+mj-lt"/>
                <a:ea typeface="+mj-ea"/>
                <a:cs typeface="Arial" panose="020B0604020202020204" pitchFamily="34" charset="0"/>
              </a:rPr>
              <a:t>使用します。</a:t>
            </a:r>
            <a:endParaRPr lang="en-US" altLang="ja-JP" sz="1400" u="sng" dirty="0">
              <a:solidFill>
                <a:schemeClr val="tx1"/>
              </a:solidFill>
              <a:latin typeface="+mj-lt"/>
              <a:ea typeface="+mj-ea"/>
              <a:cs typeface="Arial" panose="020B0604020202020204" pitchFamily="34" charset="0"/>
            </a:endParaRPr>
          </a:p>
        </p:txBody>
      </p:sp>
      <p:sp>
        <p:nvSpPr>
          <p:cNvPr id="11" name="コンテンツ プレースホルダー 69">
            <a:extLst>
              <a:ext uri="{FF2B5EF4-FFF2-40B4-BE49-F238E27FC236}">
                <a16:creationId xmlns:a16="http://schemas.microsoft.com/office/drawing/2014/main" id="{66C43B9C-E6CF-F094-963A-881104C98E2C}"/>
              </a:ext>
            </a:extLst>
          </p:cNvPr>
          <p:cNvSpPr txBox="1">
            <a:spLocks/>
          </p:cNvSpPr>
          <p:nvPr/>
        </p:nvSpPr>
        <p:spPr>
          <a:xfrm>
            <a:off x="395999" y="3799977"/>
            <a:ext cx="8352000" cy="648389"/>
          </a:xfrm>
          <a:prstGeom prst="rect">
            <a:avLst/>
          </a:prstGeom>
        </p:spPr>
        <p:txBody>
          <a:bodyPr vert="horz" lIns="0" tIns="0" rIns="0" bIns="0" rtlCol="0">
            <a:noAutofit/>
          </a:bodyPr>
          <a:lstStyle>
            <a:lvl1pPr marL="342900" indent="-342900" algn="l" defTabSz="914400" rtl="0" eaLnBrk="1" latinLnBrk="0" hangingPunct="1">
              <a:spcBef>
                <a:spcPct val="20000"/>
              </a:spcBef>
              <a:buFont typeface="Arial" panose="020B0604020202020204" pitchFamily="34" charset="0"/>
              <a:buChar char="•"/>
              <a:defRPr kumimoji="1" sz="2400" kern="1200" baseline="0">
                <a:solidFill>
                  <a:schemeClr val="bg1"/>
                </a:solidFill>
                <a:latin typeface="+mn-lt"/>
                <a:ea typeface="+mn-ea"/>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000" kern="1200">
                <a:solidFill>
                  <a:schemeClr val="bg1"/>
                </a:solidFill>
                <a:latin typeface="+mn-lt"/>
                <a:ea typeface="+mn-ea"/>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1800" kern="1200" baseline="0">
                <a:solidFill>
                  <a:schemeClr val="bg1"/>
                </a:solidFill>
                <a:latin typeface="+mn-lt"/>
                <a:ea typeface="+mn-ea"/>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1600" kern="1200" baseline="0">
                <a:solidFill>
                  <a:schemeClr val="bg1"/>
                </a:solidFill>
                <a:latin typeface="+mn-lt"/>
                <a:ea typeface="+mn-ea"/>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1400" kern="1200">
                <a:solidFill>
                  <a:schemeClr val="bg1"/>
                </a:solidFill>
                <a:latin typeface="+mn-lt"/>
                <a:ea typeface="+mn-ea"/>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lnSpc>
                <a:spcPct val="150000"/>
              </a:lnSpc>
              <a:spcBef>
                <a:spcPts val="0"/>
              </a:spcBef>
              <a:buNone/>
            </a:pPr>
            <a:r>
              <a:rPr lang="ja-JP" altLang="en-US" sz="1050" dirty="0">
                <a:solidFill>
                  <a:schemeClr val="tx1"/>
                </a:solidFill>
                <a:latin typeface="+mj-lt"/>
                <a:ea typeface="+mj-ea"/>
                <a:cs typeface="Arial" panose="020B0604020202020204" pitchFamily="34" charset="0"/>
              </a:rPr>
              <a:t>強調を伴い、複数行にわたる文章を配置する場合は、強調の効果と可読性を確保するため、行間を広げることをおすすめします。</a:t>
            </a:r>
            <a:endParaRPr lang="en-US" altLang="ja-JP" sz="1050" dirty="0">
              <a:solidFill>
                <a:schemeClr val="tx1"/>
              </a:solidFill>
              <a:latin typeface="+mj-lt"/>
              <a:ea typeface="+mj-ea"/>
              <a:cs typeface="Arial" panose="020B0604020202020204" pitchFamily="34" charset="0"/>
            </a:endParaRPr>
          </a:p>
          <a:p>
            <a:pPr marL="0" indent="0">
              <a:lnSpc>
                <a:spcPct val="150000"/>
              </a:lnSpc>
              <a:spcBef>
                <a:spcPts val="0"/>
              </a:spcBef>
              <a:buNone/>
            </a:pPr>
            <a:r>
              <a:rPr lang="ja-JP" altLang="en-US" sz="1050">
                <a:solidFill>
                  <a:schemeClr val="tx1"/>
                </a:solidFill>
                <a:latin typeface="+mj-lt"/>
                <a:ea typeface="+mj-ea"/>
                <a:cs typeface="Arial" panose="020B0604020202020204" pitchFamily="34" charset="0"/>
              </a:rPr>
              <a:t>設定例 </a:t>
            </a:r>
            <a:r>
              <a:rPr lang="en-US" altLang="ja-JP" sz="1050" dirty="0">
                <a:solidFill>
                  <a:schemeClr val="tx1"/>
                </a:solidFill>
                <a:latin typeface="+mj-lt"/>
                <a:ea typeface="+mj-ea"/>
                <a:cs typeface="Arial" panose="020B0604020202020204" pitchFamily="34" charset="0"/>
              </a:rPr>
              <a:t>:</a:t>
            </a:r>
            <a:r>
              <a:rPr lang="ja-JP" altLang="en-US" sz="1050">
                <a:solidFill>
                  <a:schemeClr val="tx1"/>
                </a:solidFill>
                <a:latin typeface="+mj-lt"/>
                <a:ea typeface="+mj-ea"/>
                <a:cs typeface="Arial" panose="020B0604020202020204" pitchFamily="34" charset="0"/>
              </a:rPr>
              <a:t>「</a:t>
            </a:r>
            <a:r>
              <a:rPr lang="ja-JP" altLang="en-US" sz="1050" dirty="0">
                <a:solidFill>
                  <a:schemeClr val="tx1"/>
                </a:solidFill>
                <a:latin typeface="+mj-lt"/>
                <a:ea typeface="+mj-ea"/>
                <a:cs typeface="Arial" panose="020B0604020202020204" pitchFamily="34" charset="0"/>
              </a:rPr>
              <a:t>段落」ダイアログ：インデントと</a:t>
            </a:r>
            <a:r>
              <a:rPr lang="ja-JP" altLang="en-US" sz="1050">
                <a:solidFill>
                  <a:schemeClr val="tx1"/>
                </a:solidFill>
                <a:latin typeface="+mj-lt"/>
                <a:ea typeface="+mj-ea"/>
                <a:cs typeface="Arial" panose="020B0604020202020204" pitchFamily="34" charset="0"/>
              </a:rPr>
              <a:t>行間隔</a:t>
            </a:r>
            <a:r>
              <a:rPr lang="en-US" altLang="ja-JP" sz="1050" dirty="0">
                <a:solidFill>
                  <a:schemeClr val="tx1"/>
                </a:solidFill>
                <a:latin typeface="+mj-lt"/>
                <a:ea typeface="+mj-ea"/>
                <a:cs typeface="Arial" panose="020B0604020202020204" pitchFamily="34" charset="0"/>
              </a:rPr>
              <a:t> </a:t>
            </a:r>
            <a:r>
              <a:rPr lang="ja-JP" altLang="en-US" sz="1050">
                <a:solidFill>
                  <a:schemeClr val="tx1"/>
                </a:solidFill>
                <a:latin typeface="+mj-lt"/>
                <a:ea typeface="+mj-ea"/>
                <a:cs typeface="Arial" panose="020B0604020202020204" pitchFamily="34" charset="0"/>
              </a:rPr>
              <a:t>＞</a:t>
            </a:r>
            <a:r>
              <a:rPr lang="en-US" altLang="ja-JP" sz="1050" dirty="0">
                <a:solidFill>
                  <a:schemeClr val="tx1"/>
                </a:solidFill>
                <a:latin typeface="+mj-lt"/>
                <a:ea typeface="+mj-ea"/>
                <a:cs typeface="Arial" panose="020B0604020202020204" pitchFamily="34" charset="0"/>
              </a:rPr>
              <a:t> </a:t>
            </a:r>
            <a:r>
              <a:rPr lang="ja-JP" altLang="en-US" sz="1050">
                <a:solidFill>
                  <a:schemeClr val="tx1"/>
                </a:solidFill>
                <a:latin typeface="+mj-lt"/>
                <a:ea typeface="+mj-ea"/>
                <a:cs typeface="Arial" panose="020B0604020202020204" pitchFamily="34" charset="0"/>
              </a:rPr>
              <a:t>間隔</a:t>
            </a:r>
            <a:r>
              <a:rPr lang="ja-JP" altLang="en-US" sz="1050" dirty="0">
                <a:solidFill>
                  <a:schemeClr val="tx1"/>
                </a:solidFill>
                <a:latin typeface="+mj-lt"/>
                <a:ea typeface="+mj-ea"/>
                <a:cs typeface="Arial" panose="020B0604020202020204" pitchFamily="34" charset="0"/>
              </a:rPr>
              <a:t>：行間</a:t>
            </a:r>
            <a:r>
              <a:rPr lang="ja-JP" altLang="en-US" sz="1050">
                <a:solidFill>
                  <a:schemeClr val="tx1"/>
                </a:solidFill>
                <a:latin typeface="+mj-lt"/>
                <a:ea typeface="+mj-ea"/>
                <a:cs typeface="Arial" panose="020B0604020202020204" pitchFamily="34" charset="0"/>
              </a:rPr>
              <a:t>から、「倍数：</a:t>
            </a:r>
            <a:r>
              <a:rPr lang="en-US" altLang="ja-JP" sz="1050" dirty="0">
                <a:solidFill>
                  <a:schemeClr val="tx1"/>
                </a:solidFill>
                <a:latin typeface="+mj-lt"/>
                <a:ea typeface="+mj-ea"/>
                <a:cs typeface="Arial" panose="020B0604020202020204" pitchFamily="34" charset="0"/>
              </a:rPr>
              <a:t>1.5</a:t>
            </a:r>
            <a:r>
              <a:rPr lang="ja-JP" altLang="en-US" sz="1050">
                <a:solidFill>
                  <a:schemeClr val="tx1"/>
                </a:solidFill>
                <a:latin typeface="+mj-lt"/>
                <a:ea typeface="+mj-ea"/>
                <a:cs typeface="Arial" panose="020B0604020202020204" pitchFamily="34" charset="0"/>
              </a:rPr>
              <a:t>倍」</a:t>
            </a:r>
            <a:endParaRPr lang="en-US" altLang="ja-JP" sz="1050" dirty="0">
              <a:solidFill>
                <a:schemeClr val="tx1"/>
              </a:solidFill>
              <a:latin typeface="+mj-lt"/>
              <a:ea typeface="+mj-ea"/>
              <a:cs typeface="Arial" panose="020B0604020202020204" pitchFamily="34" charset="0"/>
            </a:endParaRPr>
          </a:p>
        </p:txBody>
      </p:sp>
    </p:spTree>
    <p:extLst>
      <p:ext uri="{BB962C8B-B14F-4D97-AF65-F5344CB8AC3E}">
        <p14:creationId xmlns:p14="http://schemas.microsoft.com/office/powerpoint/2010/main" val="2243423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p:txBody>
          <a:bodyPr/>
          <a:lstStyle/>
          <a:p>
            <a:pPr marL="342900" lvl="0" indent="-342900">
              <a:buFont typeface="Wingdings" panose="05000000000000000000" pitchFamily="2" charset="2"/>
              <a:buChar char="n"/>
            </a:pPr>
            <a:r>
              <a:rPr lang="ja-JP" altLang="en-US" dirty="0"/>
              <a:t>第１レベル</a:t>
            </a:r>
            <a:r>
              <a:rPr lang="ja-JP" altLang="en-US"/>
              <a:t>：メイリオ</a:t>
            </a:r>
            <a:r>
              <a:rPr lang="en-US" altLang="ja-JP" dirty="0"/>
              <a:t> </a:t>
            </a:r>
            <a:r>
              <a:rPr lang="en-US" altLang="ja-JP" dirty="0">
                <a:cs typeface="Segoe UI Historic" panose="020B0502040204020203" pitchFamily="34" charset="0"/>
              </a:rPr>
              <a:t>18pt</a:t>
            </a:r>
            <a:endParaRPr lang="ja-JP" altLang="en-US" dirty="0"/>
          </a:p>
          <a:p>
            <a:pPr lvl="1"/>
            <a:r>
              <a:rPr lang="ja-JP" altLang="en-US" dirty="0"/>
              <a:t>第 </a:t>
            </a:r>
            <a:r>
              <a:rPr lang="en-US" altLang="ja-JP" dirty="0"/>
              <a:t>2 </a:t>
            </a:r>
            <a:r>
              <a:rPr lang="ja-JP" altLang="en-US" dirty="0"/>
              <a:t>レベル</a:t>
            </a:r>
            <a:r>
              <a:rPr lang="ja-JP" altLang="en-US"/>
              <a:t>：メイリオ</a:t>
            </a:r>
            <a:r>
              <a:rPr lang="en-US" altLang="ja-JP" dirty="0"/>
              <a:t> </a:t>
            </a:r>
            <a:r>
              <a:rPr lang="en-US" altLang="ja-JP" dirty="0">
                <a:cs typeface="Segoe UI Historic" panose="020B0502040204020203" pitchFamily="34" charset="0"/>
              </a:rPr>
              <a:t>14pt</a:t>
            </a:r>
            <a:endParaRPr lang="ja-JP" altLang="en-US" dirty="0"/>
          </a:p>
          <a:p>
            <a:pPr lvl="2"/>
            <a:r>
              <a:rPr lang="ja-JP" altLang="en-US" dirty="0"/>
              <a:t>第 </a:t>
            </a:r>
            <a:r>
              <a:rPr lang="en-US" altLang="ja-JP" dirty="0"/>
              <a:t>3 </a:t>
            </a:r>
            <a:r>
              <a:rPr lang="ja-JP" altLang="en-US" dirty="0"/>
              <a:t>レベル</a:t>
            </a:r>
            <a:r>
              <a:rPr lang="en-US" altLang="ja-JP" dirty="0"/>
              <a:t>:</a:t>
            </a:r>
            <a:r>
              <a:rPr lang="ja-JP" altLang="en-US"/>
              <a:t>メイリオ</a:t>
            </a:r>
            <a:r>
              <a:rPr lang="en-US" altLang="ja-JP" dirty="0"/>
              <a:t> </a:t>
            </a:r>
            <a:r>
              <a:rPr lang="en-US" altLang="ja-JP" dirty="0">
                <a:cs typeface="Segoe UI Historic" panose="020B0502040204020203" pitchFamily="34" charset="0"/>
              </a:rPr>
              <a:t>11pt</a:t>
            </a:r>
            <a:endParaRPr lang="ja-JP" altLang="en-US" dirty="0"/>
          </a:p>
          <a:p>
            <a:pPr lvl="3"/>
            <a:r>
              <a:rPr lang="ja-JP" altLang="en-US" dirty="0"/>
              <a:t>第 </a:t>
            </a:r>
            <a:r>
              <a:rPr lang="en-US" altLang="ja-JP" dirty="0"/>
              <a:t>4 </a:t>
            </a:r>
            <a:r>
              <a:rPr lang="ja-JP" altLang="en-US" dirty="0"/>
              <a:t>レベル</a:t>
            </a:r>
            <a:r>
              <a:rPr lang="en-US" altLang="ja-JP" dirty="0"/>
              <a:t>:</a:t>
            </a:r>
            <a:r>
              <a:rPr lang="ja-JP" altLang="en-US"/>
              <a:t>メイリオ</a:t>
            </a:r>
            <a:r>
              <a:rPr lang="en-US" altLang="ja-JP" dirty="0">
                <a:cs typeface="Segoe UI Historic" panose="020B0502040204020203" pitchFamily="34" charset="0"/>
              </a:rPr>
              <a:t> 10.5pt</a:t>
            </a:r>
            <a:endParaRPr lang="ja-JP" altLang="en-US" dirty="0"/>
          </a:p>
          <a:p>
            <a:pPr lvl="4"/>
            <a:r>
              <a:rPr lang="ja-JP" altLang="en-US" dirty="0"/>
              <a:t>第 </a:t>
            </a:r>
            <a:r>
              <a:rPr lang="en-US" altLang="ja-JP" dirty="0"/>
              <a:t>5 </a:t>
            </a:r>
            <a:r>
              <a:rPr lang="ja-JP" altLang="en-US" dirty="0"/>
              <a:t>レベル</a:t>
            </a:r>
            <a:r>
              <a:rPr lang="en-US" altLang="ja-JP" dirty="0"/>
              <a:t>:</a:t>
            </a:r>
            <a:r>
              <a:rPr lang="ja-JP" altLang="en-US"/>
              <a:t>メイリオ</a:t>
            </a:r>
            <a:r>
              <a:rPr lang="en-US" altLang="ja-JP" dirty="0"/>
              <a:t> </a:t>
            </a:r>
            <a:r>
              <a:rPr lang="en-US" altLang="ja-JP" dirty="0">
                <a:cs typeface="Segoe UI Historic" panose="020B0502040204020203" pitchFamily="34" charset="0"/>
              </a:rPr>
              <a:t>9pt</a:t>
            </a:r>
            <a:endParaRPr lang="en-ZA" altLang="ja-JP" dirty="0"/>
          </a:p>
        </p:txBody>
      </p:sp>
      <p:sp>
        <p:nvSpPr>
          <p:cNvPr id="6" name="テキスト プレースホルダー 5">
            <a:extLst>
              <a:ext uri="{FF2B5EF4-FFF2-40B4-BE49-F238E27FC236}">
                <a16:creationId xmlns:a16="http://schemas.microsoft.com/office/drawing/2014/main" id="{D68D96AE-CE2E-93D4-027B-19EF8DADCEED}"/>
              </a:ext>
            </a:extLst>
          </p:cNvPr>
          <p:cNvSpPr>
            <a:spLocks noGrp="1"/>
          </p:cNvSpPr>
          <p:nvPr>
            <p:ph type="body" sz="quarter" idx="12"/>
          </p:nvPr>
        </p:nvSpPr>
        <p:spPr/>
        <p:txBody>
          <a:bodyPr/>
          <a:lstStyle/>
          <a:p>
            <a:pPr marL="342900" indent="-342900" fontAlgn="auto">
              <a:buFont typeface="Wingdings" panose="05000000000000000000" pitchFamily="2" charset="2"/>
              <a:buChar char="n"/>
            </a:pPr>
            <a:r>
              <a:rPr lang="en-US" altLang="ja-JP" dirty="0">
                <a:cs typeface="Arial" panose="020B0604020202020204" pitchFamily="34" charset="0"/>
              </a:rPr>
              <a:t>1Level: Arial 18pt</a:t>
            </a:r>
            <a:endParaRPr lang="ja-JP" altLang="en-US">
              <a:cs typeface="Arial" panose="020B0604020202020204" pitchFamily="34" charset="0"/>
            </a:endParaRPr>
          </a:p>
          <a:p>
            <a:pPr lvl="1" fontAlgn="auto"/>
            <a:r>
              <a:rPr lang="en-US" altLang="ja-JP" dirty="0">
                <a:cs typeface="Arial" panose="020B0604020202020204" pitchFamily="34" charset="0"/>
              </a:rPr>
              <a:t>2Level: Arial 14pt</a:t>
            </a:r>
            <a:endParaRPr lang="ja-JP" altLang="en-US">
              <a:cs typeface="Arial" panose="020B0604020202020204" pitchFamily="34" charset="0"/>
            </a:endParaRPr>
          </a:p>
          <a:p>
            <a:pPr lvl="2" fontAlgn="auto"/>
            <a:r>
              <a:rPr lang="en-US" altLang="ja-JP" dirty="0">
                <a:cs typeface="Arial" panose="020B0604020202020204" pitchFamily="34" charset="0"/>
              </a:rPr>
              <a:t>3Level: Arial11pt</a:t>
            </a:r>
            <a:endParaRPr lang="ja-JP" altLang="en-US">
              <a:cs typeface="Arial" panose="020B0604020202020204" pitchFamily="34" charset="0"/>
            </a:endParaRPr>
          </a:p>
          <a:p>
            <a:pPr lvl="3" fontAlgn="auto"/>
            <a:r>
              <a:rPr lang="en-US" altLang="ja-JP" dirty="0">
                <a:cs typeface="Arial" panose="020B0604020202020204" pitchFamily="34" charset="0"/>
              </a:rPr>
              <a:t>4Level: Arial 10.5pt</a:t>
            </a:r>
            <a:endParaRPr lang="ja-JP" altLang="en-US">
              <a:cs typeface="Arial" panose="020B0604020202020204" pitchFamily="34" charset="0"/>
            </a:endParaRPr>
          </a:p>
          <a:p>
            <a:pPr lvl="4" fontAlgn="auto"/>
            <a:r>
              <a:rPr lang="en-US" altLang="ja-JP" dirty="0">
                <a:cs typeface="Arial" panose="020B0604020202020204" pitchFamily="34" charset="0"/>
              </a:rPr>
              <a:t>5Level: Arial 9pt</a:t>
            </a:r>
            <a:endParaRPr lang="en-ZA" altLang="ja-JP" dirty="0">
              <a:cs typeface="Arial" panose="020B0604020202020204" pitchFamily="34" charset="0"/>
            </a:endParaRPr>
          </a:p>
        </p:txBody>
      </p:sp>
      <p:sp>
        <p:nvSpPr>
          <p:cNvPr id="2" name="タイトル 1"/>
          <p:cNvSpPr>
            <a:spLocks noGrp="1"/>
          </p:cNvSpPr>
          <p:nvPr>
            <p:ph type="title"/>
          </p:nvPr>
        </p:nvSpPr>
        <p:spPr/>
        <p:txBody>
          <a:bodyPr/>
          <a:lstStyle/>
          <a:p>
            <a:r>
              <a:rPr kumimoji="1" lang="ja-JP" altLang="en-US" dirty="0"/>
              <a:t>箇条書き</a:t>
            </a:r>
            <a:r>
              <a:rPr kumimoji="1" lang="ja-JP" altLang="en-US"/>
              <a:t>の設定</a:t>
            </a:r>
            <a:endParaRPr kumimoji="1" lang="ja-JP" altLang="en-US" dirty="0"/>
          </a:p>
        </p:txBody>
      </p:sp>
      <p:sp>
        <p:nvSpPr>
          <p:cNvPr id="8" name="コンテンツ プレースホルダー 2">
            <a:extLst>
              <a:ext uri="{FF2B5EF4-FFF2-40B4-BE49-F238E27FC236}">
                <a16:creationId xmlns:a16="http://schemas.microsoft.com/office/drawing/2014/main" id="{FA4B9067-A30B-2B7B-19A1-24E349F50EB2}"/>
              </a:ext>
            </a:extLst>
          </p:cNvPr>
          <p:cNvSpPr txBox="1">
            <a:spLocks/>
          </p:cNvSpPr>
          <p:nvPr/>
        </p:nvSpPr>
        <p:spPr>
          <a:xfrm>
            <a:off x="396000" y="3148013"/>
            <a:ext cx="8352000" cy="1439862"/>
          </a:xfrm>
          <a:prstGeom prst="rect">
            <a:avLst/>
          </a:prstGeom>
        </p:spPr>
        <p:txBody>
          <a:bodyPr lIns="0" tIns="0" rIns="0" bIns="0"/>
          <a:lstStyle>
            <a:lvl1pPr marL="0" indent="0" algn="l" defTabSz="1219170" rtl="0" eaLnBrk="1" latinLnBrk="0" hangingPunct="1">
              <a:lnSpc>
                <a:spcPct val="120000"/>
              </a:lnSpc>
              <a:spcBef>
                <a:spcPts val="800"/>
              </a:spcBef>
              <a:spcAft>
                <a:spcPts val="133"/>
              </a:spcAft>
              <a:buFont typeface="Arial" pitchFamily="34" charset="0"/>
              <a:buNone/>
              <a:defRPr kumimoji="1" sz="1800" kern="1200">
                <a:solidFill>
                  <a:schemeClr val="tx1"/>
                </a:solidFill>
                <a:latin typeface="Meiryo" panose="020B0604030504040204" pitchFamily="34" charset="-128"/>
                <a:ea typeface="Meiryo" panose="020B0604030504040204" pitchFamily="34" charset="-128"/>
                <a:cs typeface="Meiryo" panose="020B0604030504040204" pitchFamily="34" charset="-128"/>
              </a:defRPr>
            </a:lvl1pPr>
            <a:lvl2pPr marL="357708" indent="-237061" algn="l" defTabSz="1219170" rtl="0" eaLnBrk="1" latinLnBrk="0" hangingPunct="1">
              <a:lnSpc>
                <a:spcPct val="120000"/>
              </a:lnSpc>
              <a:spcBef>
                <a:spcPts val="267"/>
              </a:spcBef>
              <a:spcAft>
                <a:spcPts val="533"/>
              </a:spcAft>
              <a:buFont typeface="Arial" pitchFamily="34" charset="0"/>
              <a:buChar char="•"/>
              <a:defRPr kumimoji="1" sz="1400" kern="1200">
                <a:solidFill>
                  <a:schemeClr val="tx1"/>
                </a:solidFill>
                <a:latin typeface="Meiryo" panose="020B0604030504040204" pitchFamily="34" charset="-128"/>
                <a:ea typeface="Meiryo" panose="020B0604030504040204" pitchFamily="34" charset="-128"/>
                <a:cs typeface="Meiryo" panose="020B0604030504040204" pitchFamily="34" charset="-128"/>
              </a:defRPr>
            </a:lvl2pPr>
            <a:lvl3pPr marL="713300" indent="-251878" algn="l" defTabSz="1219170" rtl="0" eaLnBrk="1" latinLnBrk="0" hangingPunct="1">
              <a:lnSpc>
                <a:spcPct val="120000"/>
              </a:lnSpc>
              <a:spcBef>
                <a:spcPts val="133"/>
              </a:spcBef>
              <a:spcAft>
                <a:spcPts val="267"/>
              </a:spcAft>
              <a:buFont typeface="Arial" pitchFamily="34" charset="0"/>
              <a:buChar char="›"/>
              <a:defRPr kumimoji="1" sz="1100" kern="1200">
                <a:solidFill>
                  <a:schemeClr val="tx1"/>
                </a:solidFill>
                <a:latin typeface="Meiryo" panose="020B0604030504040204" pitchFamily="34" charset="-128"/>
                <a:ea typeface="Meiryo" panose="020B0604030504040204" pitchFamily="34" charset="-128"/>
                <a:cs typeface="Meiryo" panose="020B0604030504040204" pitchFamily="34" charset="-128"/>
              </a:defRPr>
            </a:lvl3pPr>
            <a:lvl4pPr marL="1447764" indent="-304792" algn="l" defTabSz="1219170" rtl="0" eaLnBrk="1" latinLnBrk="0" hangingPunct="1">
              <a:lnSpc>
                <a:spcPct val="120000"/>
              </a:lnSpc>
              <a:spcBef>
                <a:spcPts val="133"/>
              </a:spcBef>
              <a:spcAft>
                <a:spcPts val="533"/>
              </a:spcAft>
              <a:buFont typeface="Arial" pitchFamily="34" charset="0"/>
              <a:buChar char="»"/>
              <a:defRPr kumimoji="1" sz="1050" kern="1200">
                <a:solidFill>
                  <a:schemeClr val="tx1"/>
                </a:solidFill>
                <a:latin typeface="Meiryo" panose="020B0604030504040204" pitchFamily="34" charset="-128"/>
                <a:ea typeface="Meiryo" panose="020B0604030504040204" pitchFamily="34" charset="-128"/>
                <a:cs typeface="Meiryo" panose="020B0604030504040204" pitchFamily="34" charset="-128"/>
              </a:defRPr>
            </a:lvl4pPr>
            <a:lvl5pPr marL="1924003" indent="-230712" algn="l" defTabSz="1219170" rtl="0" eaLnBrk="1" latinLnBrk="0" hangingPunct="1">
              <a:lnSpc>
                <a:spcPct val="120000"/>
              </a:lnSpc>
              <a:spcBef>
                <a:spcPts val="133"/>
              </a:spcBef>
              <a:spcAft>
                <a:spcPts val="800"/>
              </a:spcAft>
              <a:buFont typeface="Arial" pitchFamily="34" charset="0"/>
              <a:buChar char="-"/>
              <a:defRPr kumimoji="1" sz="900" kern="1200">
                <a:solidFill>
                  <a:schemeClr val="tx1"/>
                </a:solidFill>
                <a:latin typeface="Meiryo" panose="020B0604030504040204" pitchFamily="34" charset="-128"/>
                <a:ea typeface="Meiryo" panose="020B0604030504040204" pitchFamily="34" charset="-128"/>
                <a:cs typeface="Meiryo" panose="020B0604030504040204" pitchFamily="34" charset="-128"/>
              </a:defRPr>
            </a:lvl5pPr>
            <a:lvl6pPr marL="335271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9pPr>
          </a:lstStyle>
          <a:p>
            <a:pPr marL="285750" indent="-285750" fontAlgn="auto">
              <a:buFont typeface="Wingdings" pitchFamily="2" charset="2"/>
              <a:buChar char="l"/>
            </a:pPr>
            <a:r>
              <a:rPr lang="ja-JP" altLang="en-US">
                <a:latin typeface="+mj-lt"/>
                <a:ea typeface="+mj-ea"/>
              </a:rPr>
              <a:t>箇条書き、ナンバーリストの際は、原則として</a:t>
            </a:r>
            <a:br>
              <a:rPr lang="en-US" altLang="ja-JP" dirty="0">
                <a:latin typeface="+mj-lt"/>
                <a:ea typeface="+mj-ea"/>
              </a:rPr>
            </a:br>
            <a:r>
              <a:rPr lang="ja-JP" altLang="en-US">
                <a:latin typeface="+mj-lt"/>
                <a:ea typeface="+mj-ea"/>
              </a:rPr>
              <a:t>各レベルごとに上記の記号を使用してください。</a:t>
            </a:r>
            <a:endParaRPr lang="en-ZA" altLang="ja-JP" dirty="0">
              <a:latin typeface="+mj-lt"/>
              <a:ea typeface="+mj-ea"/>
            </a:endParaRPr>
          </a:p>
        </p:txBody>
      </p:sp>
    </p:spTree>
    <p:extLst>
      <p:ext uri="{BB962C8B-B14F-4D97-AF65-F5344CB8AC3E}">
        <p14:creationId xmlns:p14="http://schemas.microsoft.com/office/powerpoint/2010/main" val="2069240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06C9109-B157-1E8E-C3FF-30479BBAFED2}"/>
              </a:ext>
            </a:extLst>
          </p:cNvPr>
          <p:cNvSpPr>
            <a:spLocks noGrp="1"/>
          </p:cNvSpPr>
          <p:nvPr>
            <p:ph type="title"/>
          </p:nvPr>
        </p:nvSpPr>
        <p:spPr/>
        <p:txBody>
          <a:bodyPr/>
          <a:lstStyle/>
          <a:p>
            <a:r>
              <a:rPr kumimoji="1" lang="ja-JP" altLang="en-US"/>
              <a:t>カラースキーム</a:t>
            </a:r>
          </a:p>
        </p:txBody>
      </p:sp>
      <p:sp>
        <p:nvSpPr>
          <p:cNvPr id="3" name="コンテンツ プレースホルダー 2">
            <a:extLst>
              <a:ext uri="{FF2B5EF4-FFF2-40B4-BE49-F238E27FC236}">
                <a16:creationId xmlns:a16="http://schemas.microsoft.com/office/drawing/2014/main" id="{83C7F00C-E59E-B7F9-5DAE-4A9D3E9991EA}"/>
              </a:ext>
            </a:extLst>
          </p:cNvPr>
          <p:cNvSpPr>
            <a:spLocks noGrp="1"/>
          </p:cNvSpPr>
          <p:nvPr>
            <p:ph idx="1"/>
          </p:nvPr>
        </p:nvSpPr>
        <p:spPr>
          <a:xfrm>
            <a:off x="396000" y="1131888"/>
            <a:ext cx="8352000" cy="3455988"/>
          </a:xfrm>
        </p:spPr>
        <p:txBody>
          <a:bodyPr/>
          <a:lstStyle/>
          <a:p>
            <a:pPr>
              <a:spcBef>
                <a:spcPts val="0"/>
              </a:spcBef>
              <a:spcAft>
                <a:spcPts val="0"/>
              </a:spcAft>
            </a:pPr>
            <a:r>
              <a:rPr lang="ja-JP" altLang="en-US" sz="1600">
                <a:solidFill>
                  <a:schemeClr val="accent2"/>
                </a:solidFill>
                <a:cs typeface="Arial" panose="020B0604020202020204" pitchFamily="34" charset="0"/>
              </a:rPr>
              <a:t>■</a:t>
            </a:r>
            <a:r>
              <a:rPr lang="en-US" altLang="ja-JP" sz="1600" dirty="0">
                <a:solidFill>
                  <a:schemeClr val="accent2"/>
                </a:solidFill>
                <a:cs typeface="Arial" panose="020B0604020202020204" pitchFamily="34" charset="0"/>
              </a:rPr>
              <a:t> </a:t>
            </a:r>
            <a:r>
              <a:rPr lang="ja-JP" altLang="en-US" sz="1600">
                <a:solidFill>
                  <a:schemeClr val="accent2"/>
                </a:solidFill>
                <a:cs typeface="Arial" panose="020B0604020202020204" pitchFamily="34" charset="0"/>
              </a:rPr>
              <a:t>ブランドカラ</a:t>
            </a:r>
            <a:r>
              <a:rPr lang="ja-JP" altLang="en-US" sz="1600" spc="-400">
                <a:solidFill>
                  <a:schemeClr val="accent2"/>
                </a:solidFill>
                <a:cs typeface="Arial" panose="020B0604020202020204" pitchFamily="34" charset="0"/>
              </a:rPr>
              <a:t>ー</a:t>
            </a:r>
            <a:r>
              <a:rPr lang="ja-JP" altLang="en-US" sz="1600">
                <a:solidFill>
                  <a:schemeClr val="accent2"/>
                </a:solidFill>
                <a:cs typeface="Arial" panose="020B0604020202020204" pitchFamily="34" charset="0"/>
              </a:rPr>
              <a:t>（</a:t>
            </a:r>
            <a:r>
              <a:rPr lang="en-US" altLang="ja-JP" sz="1600" dirty="0">
                <a:solidFill>
                  <a:schemeClr val="accent2"/>
                </a:solidFill>
                <a:cs typeface="Arial" panose="020B0604020202020204" pitchFamily="34" charset="0"/>
              </a:rPr>
              <a:t>NTT</a:t>
            </a:r>
            <a:r>
              <a:rPr lang="ja-JP" altLang="en-US" sz="1600">
                <a:solidFill>
                  <a:schemeClr val="accent2"/>
                </a:solidFill>
                <a:cs typeface="Arial" panose="020B0604020202020204" pitchFamily="34" charset="0"/>
              </a:rPr>
              <a:t>ブルー</a:t>
            </a:r>
            <a:r>
              <a:rPr lang="ja-JP" altLang="en-US" sz="1600" spc="-400">
                <a:solidFill>
                  <a:schemeClr val="accent2"/>
                </a:solidFill>
                <a:cs typeface="Arial" panose="020B0604020202020204" pitchFamily="34" charset="0"/>
              </a:rPr>
              <a:t>）</a:t>
            </a:r>
            <a:r>
              <a:rPr lang="ja-JP" altLang="en-US" sz="1600">
                <a:solidFill>
                  <a:schemeClr val="accent2"/>
                </a:solidFill>
                <a:cs typeface="Arial" panose="020B0604020202020204" pitchFamily="34" charset="0"/>
              </a:rPr>
              <a:t>と無彩色、オレンジを採用しています</a:t>
            </a:r>
            <a:endParaRPr lang="en-US" altLang="ja-JP" sz="1600" dirty="0">
              <a:solidFill>
                <a:schemeClr val="accent2"/>
              </a:solidFill>
              <a:cs typeface="Arial" panose="020B0604020202020204" pitchFamily="34" charset="0"/>
            </a:endParaRPr>
          </a:p>
          <a:p>
            <a:pPr marL="180975" indent="-180975">
              <a:spcBef>
                <a:spcPts val="0"/>
              </a:spcBef>
              <a:spcAft>
                <a:spcPts val="0"/>
              </a:spcAft>
            </a:pPr>
            <a:r>
              <a:rPr lang="ja-JP" altLang="en-US" sz="1400">
                <a:solidFill>
                  <a:schemeClr val="accent2"/>
                </a:solidFill>
                <a:cs typeface="Arial" panose="020B0604020202020204" pitchFamily="34" charset="0"/>
              </a:rPr>
              <a:t>　</a:t>
            </a:r>
            <a:r>
              <a:rPr lang="en-US" altLang="ja-JP" sz="1400" dirty="0">
                <a:cs typeface="Arial" panose="020B0604020202020204" pitchFamily="34" charset="0"/>
              </a:rPr>
              <a:t>NTT</a:t>
            </a:r>
            <a:r>
              <a:rPr lang="ja-JP" altLang="en-US" sz="1400">
                <a:cs typeface="Arial" panose="020B0604020202020204" pitchFamily="34" charset="0"/>
              </a:rPr>
              <a:t>のビジョンである「事業活動を通じて、パートナーの皆さまとともに社会的な課題の解決をめざす」ため、顧客・コミュニティ・社員とのナチュラルなつながりをもつ信頼できるパートナーであることをブランドカラーである</a:t>
            </a:r>
            <a:r>
              <a:rPr lang="en-US" altLang="ja-JP" sz="1400" dirty="0">
                <a:cs typeface="Arial" panose="020B0604020202020204" pitchFamily="34" charset="0"/>
              </a:rPr>
              <a:t>NTT</a:t>
            </a:r>
            <a:r>
              <a:rPr lang="ja-JP" altLang="en-US" sz="1400">
                <a:cs typeface="Arial" panose="020B0604020202020204" pitchFamily="34" charset="0"/>
              </a:rPr>
              <a:t>ブルーと無彩色を組み合すことで表現しています。</a:t>
            </a:r>
            <a:endParaRPr lang="en-US" altLang="ja-JP" sz="1400" dirty="0">
              <a:cs typeface="Arial" panose="020B0604020202020204" pitchFamily="34" charset="0"/>
            </a:endParaRPr>
          </a:p>
          <a:p>
            <a:pPr marL="180975" indent="-180975">
              <a:spcBef>
                <a:spcPts val="0"/>
              </a:spcBef>
              <a:spcAft>
                <a:spcPts val="0"/>
              </a:spcAft>
            </a:pPr>
            <a:endParaRPr lang="en-US" altLang="ja-JP" sz="1400" dirty="0">
              <a:cs typeface="Arial" panose="020B0604020202020204" pitchFamily="34" charset="0"/>
            </a:endParaRPr>
          </a:p>
          <a:p>
            <a:pPr marL="180975" indent="-180975">
              <a:spcBef>
                <a:spcPts val="0"/>
              </a:spcBef>
              <a:spcAft>
                <a:spcPts val="0"/>
              </a:spcAft>
            </a:pPr>
            <a:r>
              <a:rPr lang="ja-JP" altLang="en-US" sz="1400">
                <a:solidFill>
                  <a:srgbClr val="0072BC"/>
                </a:solidFill>
                <a:cs typeface="Arial" panose="020B0604020202020204" pitchFamily="34" charset="0"/>
              </a:rPr>
              <a:t>■</a:t>
            </a:r>
            <a:r>
              <a:rPr lang="en-US" altLang="ja-JP" sz="1400" dirty="0">
                <a:solidFill>
                  <a:srgbClr val="0072BC"/>
                </a:solidFill>
                <a:cs typeface="Arial" panose="020B0604020202020204" pitchFamily="34" charset="0"/>
              </a:rPr>
              <a:t> </a:t>
            </a:r>
            <a:r>
              <a:rPr lang="ja-JP" altLang="en-US" sz="1400">
                <a:solidFill>
                  <a:srgbClr val="0072BC"/>
                </a:solidFill>
                <a:cs typeface="Arial" panose="020B0604020202020204" pitchFamily="34" charset="0"/>
              </a:rPr>
              <a:t>パレットのテーマの色から選択可能です</a:t>
            </a:r>
          </a:p>
        </p:txBody>
      </p:sp>
      <p:sp>
        <p:nvSpPr>
          <p:cNvPr id="4" name="Rectangle 96">
            <a:extLst>
              <a:ext uri="{FF2B5EF4-FFF2-40B4-BE49-F238E27FC236}">
                <a16:creationId xmlns:a16="http://schemas.microsoft.com/office/drawing/2014/main" id="{78E2B8F7-32A9-15A5-13D8-C1A30AFB7E88}"/>
              </a:ext>
            </a:extLst>
          </p:cNvPr>
          <p:cNvSpPr/>
          <p:nvPr/>
        </p:nvSpPr>
        <p:spPr>
          <a:xfrm>
            <a:off x="396000" y="3618558"/>
            <a:ext cx="4009813" cy="208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48000" rIns="0" bIns="48000" anchor="ctr"/>
          <a:lstStyle/>
          <a:p>
            <a:pPr fontAlgn="auto">
              <a:spcBef>
                <a:spcPts val="0"/>
              </a:spcBef>
              <a:spcAft>
                <a:spcPts val="0"/>
              </a:spcAft>
              <a:defRPr/>
            </a:pPr>
            <a:r>
              <a:rPr lang="ja-JP" altLang="en-US" sz="1400">
                <a:solidFill>
                  <a:schemeClr val="accent2"/>
                </a:solidFill>
                <a:latin typeface="+mj-lt"/>
                <a:ea typeface="+mj-ea"/>
                <a:cs typeface="Arial" panose="020B0604020202020204" pitchFamily="34" charset="0"/>
              </a:rPr>
              <a:t>■</a:t>
            </a:r>
            <a:r>
              <a:rPr lang="en-US" altLang="ja-JP" sz="1400" dirty="0">
                <a:solidFill>
                  <a:schemeClr val="accent2"/>
                </a:solidFill>
                <a:latin typeface="+mj-lt"/>
                <a:ea typeface="+mj-ea"/>
                <a:cs typeface="Arial" panose="020B0604020202020204" pitchFamily="34" charset="0"/>
              </a:rPr>
              <a:t> </a:t>
            </a:r>
            <a:r>
              <a:rPr lang="ja-JP" altLang="en-US" sz="1400">
                <a:solidFill>
                  <a:schemeClr val="accent2"/>
                </a:solidFill>
                <a:latin typeface="+mj-lt"/>
                <a:ea typeface="+mj-ea"/>
                <a:cs typeface="Arial" panose="020B0604020202020204" pitchFamily="34" charset="0"/>
              </a:rPr>
              <a:t>カラーパレット</a:t>
            </a:r>
            <a:endParaRPr lang="en-ZA" sz="1400" dirty="0">
              <a:solidFill>
                <a:schemeClr val="accent2"/>
              </a:solidFill>
              <a:latin typeface="+mj-lt"/>
              <a:ea typeface="+mj-ea"/>
              <a:cs typeface="Arial" panose="020B0604020202020204" pitchFamily="34" charset="0"/>
            </a:endParaRPr>
          </a:p>
        </p:txBody>
      </p:sp>
      <p:grpSp>
        <p:nvGrpSpPr>
          <p:cNvPr id="16" name="グループ化 15">
            <a:extLst>
              <a:ext uri="{FF2B5EF4-FFF2-40B4-BE49-F238E27FC236}">
                <a16:creationId xmlns:a16="http://schemas.microsoft.com/office/drawing/2014/main" id="{5A86A39C-FD0C-029D-47D6-BDA83D5AB363}"/>
              </a:ext>
            </a:extLst>
          </p:cNvPr>
          <p:cNvGrpSpPr/>
          <p:nvPr/>
        </p:nvGrpSpPr>
        <p:grpSpPr>
          <a:xfrm>
            <a:off x="621602" y="3890384"/>
            <a:ext cx="4290156" cy="681522"/>
            <a:chOff x="539750" y="3890384"/>
            <a:chExt cx="4290156" cy="681522"/>
          </a:xfrm>
        </p:grpSpPr>
        <p:sp>
          <p:nvSpPr>
            <p:cNvPr id="5" name="TextBox 102">
              <a:extLst>
                <a:ext uri="{FF2B5EF4-FFF2-40B4-BE49-F238E27FC236}">
                  <a16:creationId xmlns:a16="http://schemas.microsoft.com/office/drawing/2014/main" id="{5166489F-1D6B-1F28-D934-A62AE8A301D3}"/>
                </a:ext>
              </a:extLst>
            </p:cNvPr>
            <p:cNvSpPr txBox="1"/>
            <p:nvPr/>
          </p:nvSpPr>
          <p:spPr>
            <a:xfrm>
              <a:off x="1403350" y="4448795"/>
              <a:ext cx="709476" cy="123111"/>
            </a:xfrm>
            <a:prstGeom prst="rect">
              <a:avLst/>
            </a:prstGeom>
            <a:noFill/>
          </p:spPr>
          <p:txBody>
            <a:bodyPr wrap="square" lIns="0" tIns="0" rIns="0" bIns="0" rtlCol="0">
              <a:spAutoFit/>
            </a:bodyPr>
            <a:lstStyle/>
            <a:p>
              <a:r>
                <a:rPr lang="en-US" sz="800" dirty="0" err="1">
                  <a:latin typeface="+mj-lt"/>
                  <a:ea typeface="+mj-ea"/>
                  <a:cs typeface="Arial" panose="020B0604020202020204" pitchFamily="34" charset="0"/>
                </a:rPr>
                <a:t>ブラック</a:t>
              </a:r>
              <a:endParaRPr lang="en-US" sz="800" dirty="0">
                <a:latin typeface="+mj-lt"/>
                <a:ea typeface="+mj-ea"/>
                <a:cs typeface="Arial" panose="020B0604020202020204" pitchFamily="34" charset="0"/>
              </a:endParaRPr>
            </a:p>
          </p:txBody>
        </p:sp>
        <p:sp>
          <p:nvSpPr>
            <p:cNvPr id="6" name="TextBox 103">
              <a:extLst>
                <a:ext uri="{FF2B5EF4-FFF2-40B4-BE49-F238E27FC236}">
                  <a16:creationId xmlns:a16="http://schemas.microsoft.com/office/drawing/2014/main" id="{80E6E1FA-8D22-DB29-D574-B27F42019D87}"/>
                </a:ext>
              </a:extLst>
            </p:cNvPr>
            <p:cNvSpPr txBox="1"/>
            <p:nvPr/>
          </p:nvSpPr>
          <p:spPr>
            <a:xfrm>
              <a:off x="2283594" y="4448795"/>
              <a:ext cx="709476" cy="123111"/>
            </a:xfrm>
            <a:prstGeom prst="rect">
              <a:avLst/>
            </a:prstGeom>
            <a:noFill/>
          </p:spPr>
          <p:txBody>
            <a:bodyPr wrap="square" lIns="0" tIns="0" rIns="0" bIns="0" rtlCol="0">
              <a:spAutoFit/>
            </a:bodyPr>
            <a:lstStyle/>
            <a:p>
              <a:r>
                <a:rPr lang="en-US" sz="800" dirty="0" err="1">
                  <a:latin typeface="+mj-lt"/>
                  <a:ea typeface="+mj-ea"/>
                  <a:cs typeface="Arial" panose="020B0604020202020204" pitchFamily="34" charset="0"/>
                </a:rPr>
                <a:t>シルバ</a:t>
              </a:r>
              <a:r>
                <a:rPr lang="en-US" sz="800" dirty="0">
                  <a:latin typeface="+mj-lt"/>
                  <a:ea typeface="+mj-ea"/>
                  <a:cs typeface="Arial" panose="020B0604020202020204" pitchFamily="34" charset="0"/>
                </a:rPr>
                <a:t>ー</a:t>
              </a:r>
            </a:p>
          </p:txBody>
        </p:sp>
        <p:sp>
          <p:nvSpPr>
            <p:cNvPr id="7" name="TextBox 104">
              <a:extLst>
                <a:ext uri="{FF2B5EF4-FFF2-40B4-BE49-F238E27FC236}">
                  <a16:creationId xmlns:a16="http://schemas.microsoft.com/office/drawing/2014/main" id="{C6705CF0-93DE-D911-8ECE-AD6B4835D864}"/>
                </a:ext>
              </a:extLst>
            </p:cNvPr>
            <p:cNvSpPr txBox="1"/>
            <p:nvPr/>
          </p:nvSpPr>
          <p:spPr>
            <a:xfrm>
              <a:off x="3155523" y="4448795"/>
              <a:ext cx="709476" cy="123111"/>
            </a:xfrm>
            <a:prstGeom prst="rect">
              <a:avLst/>
            </a:prstGeom>
            <a:noFill/>
          </p:spPr>
          <p:txBody>
            <a:bodyPr wrap="square" lIns="0" tIns="0" rIns="0" bIns="0" rtlCol="0">
              <a:spAutoFit/>
            </a:bodyPr>
            <a:lstStyle/>
            <a:p>
              <a:r>
                <a:rPr lang="en-US" sz="800" dirty="0" err="1">
                  <a:latin typeface="+mj-lt"/>
                  <a:ea typeface="+mj-ea"/>
                  <a:cs typeface="Arial" panose="020B0604020202020204" pitchFamily="34" charset="0"/>
                </a:rPr>
                <a:t>ホワイト</a:t>
              </a:r>
              <a:endParaRPr lang="en-US" sz="800" dirty="0">
                <a:latin typeface="+mj-lt"/>
                <a:ea typeface="+mj-ea"/>
                <a:cs typeface="Arial" panose="020B0604020202020204" pitchFamily="34" charset="0"/>
              </a:endParaRPr>
            </a:p>
          </p:txBody>
        </p:sp>
        <p:sp>
          <p:nvSpPr>
            <p:cNvPr id="8" name="TextBox 105">
              <a:extLst>
                <a:ext uri="{FF2B5EF4-FFF2-40B4-BE49-F238E27FC236}">
                  <a16:creationId xmlns:a16="http://schemas.microsoft.com/office/drawing/2014/main" id="{5280B6C5-7DDF-281D-8C9C-E7B1C3160033}"/>
                </a:ext>
              </a:extLst>
            </p:cNvPr>
            <p:cNvSpPr txBox="1"/>
            <p:nvPr/>
          </p:nvSpPr>
          <p:spPr>
            <a:xfrm>
              <a:off x="3995738" y="4448795"/>
              <a:ext cx="834168" cy="123111"/>
            </a:xfrm>
            <a:prstGeom prst="rect">
              <a:avLst/>
            </a:prstGeom>
            <a:noFill/>
          </p:spPr>
          <p:txBody>
            <a:bodyPr wrap="square" lIns="0" tIns="0" rIns="0" bIns="0" rtlCol="0">
              <a:spAutoFit/>
            </a:bodyPr>
            <a:lstStyle/>
            <a:p>
              <a:r>
                <a:rPr lang="en-US" sz="800" dirty="0" err="1">
                  <a:latin typeface="+mj-lt"/>
                  <a:ea typeface="+mj-ea"/>
                  <a:cs typeface="Arial" panose="020B0604020202020204" pitchFamily="34" charset="0"/>
                </a:rPr>
                <a:t>オレンジ</a:t>
              </a:r>
              <a:endParaRPr lang="en-US" sz="800" dirty="0">
                <a:latin typeface="+mj-lt"/>
                <a:ea typeface="+mj-ea"/>
                <a:cs typeface="Arial" panose="020B0604020202020204" pitchFamily="34" charset="0"/>
              </a:endParaRPr>
            </a:p>
          </p:txBody>
        </p:sp>
        <p:sp>
          <p:nvSpPr>
            <p:cNvPr id="9" name="TextBox 106">
              <a:extLst>
                <a:ext uri="{FF2B5EF4-FFF2-40B4-BE49-F238E27FC236}">
                  <a16:creationId xmlns:a16="http://schemas.microsoft.com/office/drawing/2014/main" id="{E0EE3B98-4B42-E84D-17AB-770186C94A4C}"/>
                </a:ext>
              </a:extLst>
            </p:cNvPr>
            <p:cNvSpPr txBox="1"/>
            <p:nvPr/>
          </p:nvSpPr>
          <p:spPr>
            <a:xfrm>
              <a:off x="539750" y="4448795"/>
              <a:ext cx="709476" cy="123111"/>
            </a:xfrm>
            <a:prstGeom prst="rect">
              <a:avLst/>
            </a:prstGeom>
            <a:noFill/>
          </p:spPr>
          <p:txBody>
            <a:bodyPr wrap="square" lIns="0" tIns="0" rIns="0" bIns="0" rtlCol="0">
              <a:spAutoFit/>
            </a:bodyPr>
            <a:lstStyle/>
            <a:p>
              <a:r>
                <a:rPr lang="en-US" sz="800" dirty="0">
                  <a:latin typeface="+mj-lt"/>
                  <a:ea typeface="+mj-ea"/>
                  <a:cs typeface="Arial" panose="020B0604020202020204" pitchFamily="34" charset="0"/>
                </a:rPr>
                <a:t>NTT </a:t>
              </a:r>
              <a:r>
                <a:rPr lang="en-US" sz="800" dirty="0" err="1">
                  <a:latin typeface="+mj-lt"/>
                  <a:ea typeface="+mj-ea"/>
                  <a:cs typeface="Arial" panose="020B0604020202020204" pitchFamily="34" charset="0"/>
                </a:rPr>
                <a:t>ブル</a:t>
              </a:r>
              <a:r>
                <a:rPr lang="en-US" sz="800" dirty="0">
                  <a:latin typeface="+mj-lt"/>
                  <a:ea typeface="+mj-ea"/>
                  <a:cs typeface="Arial" panose="020B0604020202020204" pitchFamily="34" charset="0"/>
                </a:rPr>
                <a:t>ー</a:t>
              </a:r>
            </a:p>
          </p:txBody>
        </p:sp>
        <p:sp>
          <p:nvSpPr>
            <p:cNvPr id="10" name="Rounded Rectangle 7">
              <a:extLst>
                <a:ext uri="{FF2B5EF4-FFF2-40B4-BE49-F238E27FC236}">
                  <a16:creationId xmlns:a16="http://schemas.microsoft.com/office/drawing/2014/main" id="{21825DBF-2EA9-89DE-D3C7-F2BB5A445EDD}"/>
                </a:ext>
              </a:extLst>
            </p:cNvPr>
            <p:cNvSpPr/>
            <p:nvPr/>
          </p:nvSpPr>
          <p:spPr>
            <a:xfrm>
              <a:off x="1403350" y="3890384"/>
              <a:ext cx="720000" cy="500666"/>
            </a:xfrm>
            <a:prstGeom prst="roundRect">
              <a:avLst>
                <a:gd name="adj" fmla="val 0"/>
              </a:avLst>
            </a:prstGeom>
            <a:solidFill>
              <a:schemeClr val="tx1"/>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fontAlgn="auto">
                <a:spcBef>
                  <a:spcPts val="0"/>
                </a:spcBef>
                <a:spcAft>
                  <a:spcPts val="0"/>
                </a:spcAft>
                <a:defRPr/>
              </a:pPr>
              <a:r>
                <a:rPr lang="en-ZA" sz="900" dirty="0">
                  <a:solidFill>
                    <a:schemeClr val="bg1"/>
                  </a:solidFill>
                  <a:latin typeface="+mj-lt"/>
                  <a:ea typeface="+mj-ea"/>
                  <a:cs typeface="Arial" panose="020B0604020202020204" pitchFamily="34" charset="0"/>
                </a:rPr>
                <a:t>0</a:t>
              </a:r>
            </a:p>
            <a:p>
              <a:pPr algn="ctr" fontAlgn="auto">
                <a:spcBef>
                  <a:spcPts val="0"/>
                </a:spcBef>
                <a:spcAft>
                  <a:spcPts val="0"/>
                </a:spcAft>
                <a:defRPr/>
              </a:pPr>
              <a:r>
                <a:rPr lang="en-ZA" sz="900" dirty="0">
                  <a:solidFill>
                    <a:schemeClr val="bg1"/>
                  </a:solidFill>
                  <a:latin typeface="+mj-lt"/>
                  <a:ea typeface="+mj-ea"/>
                  <a:cs typeface="Arial" panose="020B0604020202020204" pitchFamily="34" charset="0"/>
                </a:rPr>
                <a:t>0</a:t>
              </a:r>
            </a:p>
            <a:p>
              <a:pPr algn="ctr" fontAlgn="auto">
                <a:spcBef>
                  <a:spcPts val="0"/>
                </a:spcBef>
                <a:spcAft>
                  <a:spcPts val="0"/>
                </a:spcAft>
                <a:defRPr/>
              </a:pPr>
              <a:r>
                <a:rPr lang="en-ZA" sz="900" dirty="0">
                  <a:solidFill>
                    <a:schemeClr val="bg1"/>
                  </a:solidFill>
                  <a:latin typeface="+mj-lt"/>
                  <a:ea typeface="+mj-ea"/>
                  <a:cs typeface="Arial" panose="020B0604020202020204" pitchFamily="34" charset="0"/>
                </a:rPr>
                <a:t>0</a:t>
              </a:r>
            </a:p>
          </p:txBody>
        </p:sp>
        <p:sp>
          <p:nvSpPr>
            <p:cNvPr id="11" name="Rounded Rectangle 8">
              <a:extLst>
                <a:ext uri="{FF2B5EF4-FFF2-40B4-BE49-F238E27FC236}">
                  <a16:creationId xmlns:a16="http://schemas.microsoft.com/office/drawing/2014/main" id="{8475965B-E54F-1D5F-6986-4C3577E5267B}"/>
                </a:ext>
              </a:extLst>
            </p:cNvPr>
            <p:cNvSpPr/>
            <p:nvPr/>
          </p:nvSpPr>
          <p:spPr>
            <a:xfrm>
              <a:off x="2283594" y="3890384"/>
              <a:ext cx="720000" cy="500666"/>
            </a:xfrm>
            <a:prstGeom prst="roundRect">
              <a:avLst>
                <a:gd name="adj" fmla="val 0"/>
              </a:avLst>
            </a:prstGeom>
            <a:solidFill>
              <a:schemeClr val="bg2"/>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fontAlgn="auto">
                <a:spcBef>
                  <a:spcPts val="0"/>
                </a:spcBef>
                <a:spcAft>
                  <a:spcPts val="0"/>
                </a:spcAft>
                <a:defRPr/>
              </a:pPr>
              <a:r>
                <a:rPr lang="en-ZA" sz="900" kern="0" dirty="0">
                  <a:solidFill>
                    <a:srgbClr val="FFFFFF"/>
                  </a:solidFill>
                  <a:latin typeface="+mj-lt"/>
                  <a:ea typeface="+mj-ea"/>
                  <a:cs typeface="Arial" panose="020B0604020202020204" pitchFamily="34" charset="0"/>
                </a:rPr>
                <a:t>200</a:t>
              </a:r>
            </a:p>
            <a:p>
              <a:pPr algn="ctr" fontAlgn="auto">
                <a:spcBef>
                  <a:spcPts val="0"/>
                </a:spcBef>
                <a:spcAft>
                  <a:spcPts val="0"/>
                </a:spcAft>
                <a:defRPr/>
              </a:pPr>
              <a:r>
                <a:rPr lang="en-ZA" sz="900" kern="0" dirty="0">
                  <a:solidFill>
                    <a:srgbClr val="FFFFFF"/>
                  </a:solidFill>
                  <a:latin typeface="+mj-lt"/>
                  <a:ea typeface="+mj-ea"/>
                  <a:cs typeface="Arial" panose="020B0604020202020204" pitchFamily="34" charset="0"/>
                </a:rPr>
                <a:t>200</a:t>
              </a:r>
            </a:p>
            <a:p>
              <a:pPr algn="ctr" fontAlgn="auto">
                <a:spcBef>
                  <a:spcPts val="0"/>
                </a:spcBef>
                <a:spcAft>
                  <a:spcPts val="0"/>
                </a:spcAft>
                <a:defRPr/>
              </a:pPr>
              <a:r>
                <a:rPr lang="en-ZA" sz="900" kern="0" dirty="0">
                  <a:solidFill>
                    <a:srgbClr val="FFFFFF"/>
                  </a:solidFill>
                  <a:latin typeface="+mj-lt"/>
                  <a:ea typeface="+mj-ea"/>
                  <a:cs typeface="Arial" panose="020B0604020202020204" pitchFamily="34" charset="0"/>
                </a:rPr>
                <a:t>200</a:t>
              </a:r>
            </a:p>
          </p:txBody>
        </p:sp>
        <p:sp>
          <p:nvSpPr>
            <p:cNvPr id="12" name="Rounded Rectangle 10">
              <a:extLst>
                <a:ext uri="{FF2B5EF4-FFF2-40B4-BE49-F238E27FC236}">
                  <a16:creationId xmlns:a16="http://schemas.microsoft.com/office/drawing/2014/main" id="{A40C7F08-3512-AF56-E512-EF53F02A815E}"/>
                </a:ext>
              </a:extLst>
            </p:cNvPr>
            <p:cNvSpPr/>
            <p:nvPr/>
          </p:nvSpPr>
          <p:spPr>
            <a:xfrm>
              <a:off x="539750" y="3890384"/>
              <a:ext cx="720000" cy="500666"/>
            </a:xfrm>
            <a:prstGeom prst="roundRect">
              <a:avLst>
                <a:gd name="adj" fmla="val 0"/>
              </a:avLst>
            </a:prstGeom>
            <a:solidFill>
              <a:srgbClr val="0072BC"/>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fontAlgn="auto">
                <a:spcBef>
                  <a:spcPts val="0"/>
                </a:spcBef>
                <a:spcAft>
                  <a:spcPts val="0"/>
                </a:spcAft>
                <a:defRPr/>
              </a:pPr>
              <a:r>
                <a:rPr lang="en-ZA" sz="900" kern="0" dirty="0">
                  <a:solidFill>
                    <a:schemeClr val="bg1"/>
                  </a:solidFill>
                  <a:latin typeface="+mj-lt"/>
                  <a:ea typeface="+mj-ea"/>
                  <a:cs typeface="Arial" panose="020B0604020202020204" pitchFamily="34" charset="0"/>
                </a:rPr>
                <a:t>0</a:t>
              </a:r>
            </a:p>
            <a:p>
              <a:pPr algn="ctr" fontAlgn="auto">
                <a:spcBef>
                  <a:spcPts val="0"/>
                </a:spcBef>
                <a:spcAft>
                  <a:spcPts val="0"/>
                </a:spcAft>
                <a:defRPr/>
              </a:pPr>
              <a:r>
                <a:rPr lang="en-ZA" sz="900" kern="0" dirty="0">
                  <a:solidFill>
                    <a:schemeClr val="bg1"/>
                  </a:solidFill>
                  <a:latin typeface="+mj-lt"/>
                  <a:ea typeface="+mj-ea"/>
                  <a:cs typeface="Arial" panose="020B0604020202020204" pitchFamily="34" charset="0"/>
                </a:rPr>
                <a:t>114</a:t>
              </a:r>
            </a:p>
            <a:p>
              <a:pPr algn="ctr" fontAlgn="auto">
                <a:spcBef>
                  <a:spcPts val="0"/>
                </a:spcBef>
                <a:spcAft>
                  <a:spcPts val="0"/>
                </a:spcAft>
                <a:defRPr/>
              </a:pPr>
              <a:r>
                <a:rPr lang="en-ZA" sz="900" kern="0" dirty="0">
                  <a:solidFill>
                    <a:schemeClr val="bg1"/>
                  </a:solidFill>
                  <a:latin typeface="+mj-lt"/>
                  <a:ea typeface="+mj-ea"/>
                  <a:cs typeface="Arial" panose="020B0604020202020204" pitchFamily="34" charset="0"/>
                </a:rPr>
                <a:t>188</a:t>
              </a:r>
            </a:p>
          </p:txBody>
        </p:sp>
        <p:sp>
          <p:nvSpPr>
            <p:cNvPr id="13" name="Rounded Rectangle 12">
              <a:extLst>
                <a:ext uri="{FF2B5EF4-FFF2-40B4-BE49-F238E27FC236}">
                  <a16:creationId xmlns:a16="http://schemas.microsoft.com/office/drawing/2014/main" id="{4E1907E6-D426-3618-1219-5EF88D81966C}"/>
                </a:ext>
              </a:extLst>
            </p:cNvPr>
            <p:cNvSpPr/>
            <p:nvPr/>
          </p:nvSpPr>
          <p:spPr>
            <a:xfrm>
              <a:off x="3995738" y="3890384"/>
              <a:ext cx="720000" cy="500666"/>
            </a:xfrm>
            <a:prstGeom prst="roundRect">
              <a:avLst>
                <a:gd name="adj" fmla="val 0"/>
              </a:avLst>
            </a:prstGeom>
            <a:solidFill>
              <a:srgbClr val="DB3D23"/>
            </a:solidFill>
            <a:ln w="3175" cmpd="sng">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fontAlgn="auto">
                <a:spcBef>
                  <a:spcPts val="0"/>
                </a:spcBef>
                <a:spcAft>
                  <a:spcPts val="0"/>
                </a:spcAft>
                <a:defRPr/>
              </a:pPr>
              <a:r>
                <a:rPr lang="en-ZA" sz="900" kern="0" dirty="0">
                  <a:solidFill>
                    <a:schemeClr val="bg1"/>
                  </a:solidFill>
                  <a:latin typeface="+mj-lt"/>
                  <a:ea typeface="+mj-ea"/>
                  <a:cs typeface="Arial" panose="020B0604020202020204" pitchFamily="34" charset="0"/>
                </a:rPr>
                <a:t>219</a:t>
              </a:r>
            </a:p>
            <a:p>
              <a:pPr algn="ctr" fontAlgn="auto">
                <a:spcBef>
                  <a:spcPts val="0"/>
                </a:spcBef>
                <a:spcAft>
                  <a:spcPts val="0"/>
                </a:spcAft>
                <a:defRPr/>
              </a:pPr>
              <a:r>
                <a:rPr lang="en-ZA" sz="900" kern="0" dirty="0">
                  <a:solidFill>
                    <a:schemeClr val="bg1"/>
                  </a:solidFill>
                  <a:latin typeface="+mj-lt"/>
                  <a:ea typeface="+mj-ea"/>
                  <a:cs typeface="Arial" panose="020B0604020202020204" pitchFamily="34" charset="0"/>
                </a:rPr>
                <a:t>61</a:t>
              </a:r>
            </a:p>
            <a:p>
              <a:pPr algn="ctr" fontAlgn="auto">
                <a:spcBef>
                  <a:spcPts val="0"/>
                </a:spcBef>
                <a:spcAft>
                  <a:spcPts val="0"/>
                </a:spcAft>
                <a:defRPr/>
              </a:pPr>
              <a:r>
                <a:rPr lang="en-ZA" sz="900" kern="0" dirty="0">
                  <a:solidFill>
                    <a:schemeClr val="bg1"/>
                  </a:solidFill>
                  <a:latin typeface="+mj-lt"/>
                  <a:ea typeface="+mj-ea"/>
                  <a:cs typeface="Arial" panose="020B0604020202020204" pitchFamily="34" charset="0"/>
                </a:rPr>
                <a:t>35</a:t>
              </a:r>
            </a:p>
          </p:txBody>
        </p:sp>
        <p:sp>
          <p:nvSpPr>
            <p:cNvPr id="14" name="Rounded Rectangle 19">
              <a:extLst>
                <a:ext uri="{FF2B5EF4-FFF2-40B4-BE49-F238E27FC236}">
                  <a16:creationId xmlns:a16="http://schemas.microsoft.com/office/drawing/2014/main" id="{D7FA3D93-BC5E-670A-25DC-1B2242EDB362}"/>
                </a:ext>
              </a:extLst>
            </p:cNvPr>
            <p:cNvSpPr/>
            <p:nvPr/>
          </p:nvSpPr>
          <p:spPr>
            <a:xfrm>
              <a:off x="3155523" y="3890384"/>
              <a:ext cx="720000" cy="500666"/>
            </a:xfrm>
            <a:prstGeom prst="roundRect">
              <a:avLst>
                <a:gd name="adj" fmla="val 0"/>
              </a:avLst>
            </a:prstGeom>
            <a:solidFill>
              <a:schemeClr val="bg1"/>
            </a:solidFill>
            <a:ln w="3175"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anchor="ctr"/>
            <a:lstStyle/>
            <a:p>
              <a:pPr algn="ctr" fontAlgn="auto">
                <a:spcBef>
                  <a:spcPts val="0"/>
                </a:spcBef>
                <a:spcAft>
                  <a:spcPts val="0"/>
                </a:spcAft>
                <a:defRPr/>
              </a:pPr>
              <a:r>
                <a:rPr lang="en-ZA" sz="900" kern="0" dirty="0">
                  <a:solidFill>
                    <a:schemeClr val="tx1"/>
                  </a:solidFill>
                  <a:latin typeface="+mj-lt"/>
                  <a:ea typeface="+mj-ea"/>
                  <a:cs typeface="Arial" panose="020B0604020202020204" pitchFamily="34" charset="0"/>
                </a:rPr>
                <a:t>255</a:t>
              </a:r>
            </a:p>
            <a:p>
              <a:pPr algn="ctr" fontAlgn="auto">
                <a:spcBef>
                  <a:spcPts val="0"/>
                </a:spcBef>
                <a:spcAft>
                  <a:spcPts val="0"/>
                </a:spcAft>
                <a:defRPr/>
              </a:pPr>
              <a:r>
                <a:rPr lang="en-ZA" sz="900" kern="0" dirty="0">
                  <a:solidFill>
                    <a:schemeClr val="tx1"/>
                  </a:solidFill>
                  <a:latin typeface="+mj-lt"/>
                  <a:ea typeface="+mj-ea"/>
                  <a:cs typeface="Arial" panose="020B0604020202020204" pitchFamily="34" charset="0"/>
                </a:rPr>
                <a:t>255</a:t>
              </a:r>
            </a:p>
            <a:p>
              <a:pPr algn="ctr" fontAlgn="auto">
                <a:spcBef>
                  <a:spcPts val="0"/>
                </a:spcBef>
                <a:spcAft>
                  <a:spcPts val="0"/>
                </a:spcAft>
                <a:defRPr/>
              </a:pPr>
              <a:r>
                <a:rPr lang="en-ZA" sz="900" kern="0" dirty="0">
                  <a:solidFill>
                    <a:schemeClr val="tx1"/>
                  </a:solidFill>
                  <a:latin typeface="+mj-lt"/>
                  <a:ea typeface="+mj-ea"/>
                  <a:cs typeface="Arial" panose="020B0604020202020204" pitchFamily="34" charset="0"/>
                </a:rPr>
                <a:t>255</a:t>
              </a:r>
            </a:p>
          </p:txBody>
        </p:sp>
      </p:grpSp>
      <p:pic>
        <p:nvPicPr>
          <p:cNvPr id="18" name="図 17" descr="グラフ&#10;&#10;AI 生成コンテンツは誤りを含む可能性があります。">
            <a:extLst>
              <a:ext uri="{FF2B5EF4-FFF2-40B4-BE49-F238E27FC236}">
                <a16:creationId xmlns:a16="http://schemas.microsoft.com/office/drawing/2014/main" id="{6E194F1A-E816-BF30-1BA3-2E138D7EA459}"/>
              </a:ext>
            </a:extLst>
          </p:cNvPr>
          <p:cNvPicPr>
            <a:picLocks noChangeAspect="1"/>
          </p:cNvPicPr>
          <p:nvPr/>
        </p:nvPicPr>
        <p:blipFill>
          <a:blip r:embed="rId3"/>
          <a:stretch>
            <a:fillRect/>
          </a:stretch>
        </p:blipFill>
        <p:spPr>
          <a:xfrm>
            <a:off x="621602" y="2741860"/>
            <a:ext cx="729312" cy="711079"/>
          </a:xfrm>
          <a:prstGeom prst="rect">
            <a:avLst/>
          </a:prstGeom>
        </p:spPr>
      </p:pic>
    </p:spTree>
    <p:extLst>
      <p:ext uri="{BB962C8B-B14F-4D97-AF65-F5344CB8AC3E}">
        <p14:creationId xmlns:p14="http://schemas.microsoft.com/office/powerpoint/2010/main" val="3749139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A1F2C78-9E5D-1EDD-5B44-387578BB647A}"/>
              </a:ext>
            </a:extLst>
          </p:cNvPr>
          <p:cNvSpPr>
            <a:spLocks noGrp="1"/>
          </p:cNvSpPr>
          <p:nvPr>
            <p:ph type="body" sz="quarter" idx="12"/>
          </p:nvPr>
        </p:nvSpPr>
        <p:spPr>
          <a:xfrm>
            <a:off x="396000" y="1131888"/>
            <a:ext cx="8352000" cy="288000"/>
          </a:xfrm>
        </p:spPr>
        <p:txBody>
          <a:bodyPr/>
          <a:lstStyle/>
          <a:p>
            <a:r>
              <a:rPr lang="ja-JP" altLang="en-US">
                <a:latin typeface="+mj-lt"/>
                <a:ea typeface="+mj-ea"/>
              </a:rPr>
              <a:t>背景が白の場合は、</a:t>
            </a:r>
            <a:r>
              <a:rPr lang="en-US" altLang="ja-JP" dirty="0">
                <a:latin typeface="+mj-lt"/>
                <a:ea typeface="+mj-ea"/>
              </a:rPr>
              <a:t>NTT </a:t>
            </a:r>
            <a:r>
              <a:rPr lang="ja-JP" altLang="en-US">
                <a:latin typeface="+mj-lt"/>
                <a:ea typeface="+mj-ea"/>
              </a:rPr>
              <a:t>ブルーとシルバーの</a:t>
            </a:r>
            <a:r>
              <a:rPr lang="en-US" altLang="ja-JP" dirty="0">
                <a:latin typeface="+mj-lt"/>
                <a:ea typeface="+mj-ea"/>
              </a:rPr>
              <a:t>2</a:t>
            </a:r>
            <a:r>
              <a:rPr lang="ja-JP" altLang="en-US">
                <a:latin typeface="+mj-lt"/>
                <a:ea typeface="+mj-ea"/>
              </a:rPr>
              <a:t>色を使用します。</a:t>
            </a:r>
            <a:endParaRPr lang="en-US" altLang="ja-JP" dirty="0">
              <a:latin typeface="+mj-lt"/>
              <a:ea typeface="+mj-ea"/>
            </a:endParaRPr>
          </a:p>
        </p:txBody>
      </p:sp>
      <p:sp>
        <p:nvSpPr>
          <p:cNvPr id="4" name="タイトル 3">
            <a:extLst>
              <a:ext uri="{FF2B5EF4-FFF2-40B4-BE49-F238E27FC236}">
                <a16:creationId xmlns:a16="http://schemas.microsoft.com/office/drawing/2014/main" id="{BBB43B91-F0EF-FDF3-C2F4-EF23D1CBB14B}"/>
              </a:ext>
            </a:extLst>
          </p:cNvPr>
          <p:cNvSpPr>
            <a:spLocks noGrp="1"/>
          </p:cNvSpPr>
          <p:nvPr>
            <p:ph type="title"/>
          </p:nvPr>
        </p:nvSpPr>
        <p:spPr/>
        <p:txBody>
          <a:bodyPr/>
          <a:lstStyle/>
          <a:p>
            <a:r>
              <a:rPr lang="ja-JP" altLang="en-US"/>
              <a:t>グラフ配色サンプル　棒グラフ</a:t>
            </a:r>
            <a:endParaRPr kumimoji="1" lang="ja-JP" altLang="en-US"/>
          </a:p>
        </p:txBody>
      </p:sp>
      <p:graphicFrame>
        <p:nvGraphicFramePr>
          <p:cNvPr id="5" name="Content Placeholder 4">
            <a:extLst>
              <a:ext uri="{FF2B5EF4-FFF2-40B4-BE49-F238E27FC236}">
                <a16:creationId xmlns:a16="http://schemas.microsoft.com/office/drawing/2014/main" id="{B25A4E41-C86D-EE4B-992E-6347A3218CEA}"/>
              </a:ext>
            </a:extLst>
          </p:cNvPr>
          <p:cNvGraphicFramePr>
            <a:graphicFrameLocks/>
          </p:cNvGraphicFramePr>
          <p:nvPr>
            <p:extLst>
              <p:ext uri="{D42A27DB-BD31-4B8C-83A1-F6EECF244321}">
                <p14:modId xmlns:p14="http://schemas.microsoft.com/office/powerpoint/2010/main" val="885705357"/>
              </p:ext>
            </p:extLst>
          </p:nvPr>
        </p:nvGraphicFramePr>
        <p:xfrm>
          <a:off x="396000" y="2304000"/>
          <a:ext cx="8352000" cy="244792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Placeholder 3">
            <a:extLst>
              <a:ext uri="{FF2B5EF4-FFF2-40B4-BE49-F238E27FC236}">
                <a16:creationId xmlns:a16="http://schemas.microsoft.com/office/drawing/2014/main" id="{18CE738A-616D-0DA6-D913-56D02A81559E}"/>
              </a:ext>
            </a:extLst>
          </p:cNvPr>
          <p:cNvSpPr txBox="1">
            <a:spLocks/>
          </p:cNvSpPr>
          <p:nvPr/>
        </p:nvSpPr>
        <p:spPr>
          <a:xfrm>
            <a:off x="396000" y="1861976"/>
            <a:ext cx="8352000" cy="288000"/>
          </a:xfrm>
          <a:prstGeom prst="rect">
            <a:avLst/>
          </a:prstGeom>
        </p:spPr>
        <p:txBody>
          <a:bodyPr lIns="0" tIns="0" rIns="0" bIns="0"/>
          <a:lstStyle>
            <a:lvl1pPr marL="0" indent="0" algn="l" defTabSz="1219170" rtl="0" eaLnBrk="1" latinLnBrk="0" hangingPunct="1">
              <a:lnSpc>
                <a:spcPct val="114000"/>
              </a:lnSpc>
              <a:spcBef>
                <a:spcPts val="800"/>
              </a:spcBef>
              <a:spcAft>
                <a:spcPts val="133"/>
              </a:spcAft>
              <a:buFont typeface="Arial" pitchFamily="34" charset="0"/>
              <a:buNone/>
              <a:defRPr kumimoji="1" sz="1600" i="0" kern="1200">
                <a:solidFill>
                  <a:schemeClr val="tx1"/>
                </a:solidFill>
                <a:latin typeface="Segoe UI" panose="020B0502040204020203" pitchFamily="34" charset="0"/>
                <a:ea typeface="メイリオ" panose="020B0604030504040204" pitchFamily="50" charset="-128"/>
                <a:cs typeface="Segoe UI" panose="020B0502040204020203" pitchFamily="34" charset="0"/>
              </a:defRPr>
            </a:lvl1pPr>
            <a:lvl2pPr marL="120648" indent="0" algn="ctr" defTabSz="1219170" rtl="0" eaLnBrk="1" latinLnBrk="0" hangingPunct="1">
              <a:lnSpc>
                <a:spcPct val="114000"/>
              </a:lnSpc>
              <a:spcBef>
                <a:spcPts val="267"/>
              </a:spcBef>
              <a:spcAft>
                <a:spcPts val="533"/>
              </a:spcAft>
              <a:buFont typeface="Arial" pitchFamily="34" charset="0"/>
              <a:buNone/>
              <a:defRPr kumimoji="1" sz="1867" kern="1200">
                <a:solidFill>
                  <a:schemeClr val="tx1"/>
                </a:solidFill>
                <a:latin typeface="+mn-lt"/>
                <a:ea typeface="+mn-ea"/>
                <a:cs typeface="+mn-cs"/>
              </a:defRPr>
            </a:lvl2pPr>
            <a:lvl3pPr marL="713300" indent="-251878" algn="l" defTabSz="1219170" rtl="0" eaLnBrk="1" latinLnBrk="0" hangingPunct="1">
              <a:lnSpc>
                <a:spcPct val="114000"/>
              </a:lnSpc>
              <a:spcBef>
                <a:spcPts val="133"/>
              </a:spcBef>
              <a:spcAft>
                <a:spcPts val="267"/>
              </a:spcAft>
              <a:buFont typeface="Arial" pitchFamily="34" charset="0"/>
              <a:buChar char="›"/>
              <a:defRPr kumimoji="1" sz="2133" kern="1200">
                <a:solidFill>
                  <a:schemeClr val="tx1"/>
                </a:solidFill>
                <a:latin typeface="+mn-lt"/>
                <a:ea typeface="+mn-ea"/>
                <a:cs typeface="+mn-cs"/>
              </a:defRPr>
            </a:lvl3pPr>
            <a:lvl4pPr marL="1447764" indent="-304792" algn="l" defTabSz="1219170" rtl="0" eaLnBrk="1" latinLnBrk="0" hangingPunct="1">
              <a:lnSpc>
                <a:spcPct val="114000"/>
              </a:lnSpc>
              <a:spcBef>
                <a:spcPts val="133"/>
              </a:spcBef>
              <a:spcAft>
                <a:spcPts val="533"/>
              </a:spcAft>
              <a:buFont typeface="Arial" pitchFamily="34" charset="0"/>
              <a:buChar char="»"/>
              <a:defRPr kumimoji="1" sz="2133" kern="1200">
                <a:solidFill>
                  <a:schemeClr val="tx1"/>
                </a:solidFill>
                <a:latin typeface="+mn-lt"/>
                <a:ea typeface="+mn-ea"/>
                <a:cs typeface="+mn-cs"/>
              </a:defRPr>
            </a:lvl4pPr>
            <a:lvl5pPr marL="1924003" indent="-230712" algn="l" defTabSz="1219170" rtl="0" eaLnBrk="1" latinLnBrk="0" hangingPunct="1">
              <a:lnSpc>
                <a:spcPct val="114000"/>
              </a:lnSpc>
              <a:spcBef>
                <a:spcPts val="133"/>
              </a:spcBef>
              <a:spcAft>
                <a:spcPts val="800"/>
              </a:spcAft>
              <a:buFont typeface="Arial" pitchFamily="34" charset="0"/>
              <a:buChar char="-"/>
              <a:defRPr kumimoji="1" sz="21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kumimoji="1" sz="2667" kern="1200">
                <a:solidFill>
                  <a:schemeClr val="tx1"/>
                </a:solidFill>
                <a:latin typeface="+mn-lt"/>
                <a:ea typeface="+mn-ea"/>
                <a:cs typeface="+mn-cs"/>
              </a:defRPr>
            </a:lvl9pPr>
          </a:lstStyle>
          <a:p>
            <a:pPr fontAlgn="auto"/>
            <a:r>
              <a:rPr lang="ja-JP" altLang="en-US" sz="1400">
                <a:latin typeface="+mj-lt"/>
                <a:ea typeface="+mj-ea"/>
                <a:cs typeface="Arial" panose="020B0604020202020204" pitchFamily="34" charset="0"/>
              </a:rPr>
              <a:t>チャートタイトル</a:t>
            </a:r>
            <a:endParaRPr lang="en-US" sz="1400" dirty="0">
              <a:latin typeface="+mj-lt"/>
              <a:ea typeface="+mj-ea"/>
              <a:cs typeface="Arial" panose="020B0604020202020204" pitchFamily="34" charset="0"/>
            </a:endParaRPr>
          </a:p>
        </p:txBody>
      </p:sp>
    </p:spTree>
    <p:extLst>
      <p:ext uri="{BB962C8B-B14F-4D97-AF65-F5344CB8AC3E}">
        <p14:creationId xmlns:p14="http://schemas.microsoft.com/office/powerpoint/2010/main" val="2435879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304FEFE9-848A-529A-7000-38E88342A56B}"/>
              </a:ext>
            </a:extLst>
          </p:cNvPr>
          <p:cNvSpPr>
            <a:spLocks noGrp="1"/>
          </p:cNvSpPr>
          <p:nvPr>
            <p:ph type="body" sz="quarter" idx="12"/>
          </p:nvPr>
        </p:nvSpPr>
        <p:spPr>
          <a:xfrm>
            <a:off x="396000" y="1131888"/>
            <a:ext cx="8352000" cy="386003"/>
          </a:xfrm>
        </p:spPr>
        <p:txBody>
          <a:bodyPr>
            <a:spAutoFit/>
          </a:bodyPr>
          <a:lstStyle/>
          <a:p>
            <a:pPr lvl="0">
              <a:defRPr/>
            </a:pPr>
            <a:r>
              <a:rPr kumimoji="1" lang="ja-JP" altLang="en-US" sz="1100" u="none" strike="noStrike" kern="1200" cap="none" spc="0" normalizeH="0" noProof="0">
                <a:ln>
                  <a:noFill/>
                </a:ln>
                <a:solidFill>
                  <a:srgbClr val="000000"/>
                </a:solidFill>
                <a:effectLst/>
                <a:uLnTx/>
                <a:uFillTx/>
                <a:latin typeface="+mj-lt"/>
                <a:ea typeface="+mj-ea"/>
              </a:rPr>
              <a:t>棒グラフの配色例です。</a:t>
            </a:r>
            <a:br>
              <a:rPr kumimoji="1" lang="en-US" altLang="ja-JP" sz="1100" u="none" strike="noStrike" kern="1200" cap="none" spc="0" normalizeH="0" noProof="0" dirty="0">
                <a:ln>
                  <a:noFill/>
                </a:ln>
                <a:solidFill>
                  <a:srgbClr val="000000"/>
                </a:solidFill>
                <a:effectLst/>
                <a:uLnTx/>
                <a:uFillTx/>
                <a:latin typeface="+mj-lt"/>
                <a:ea typeface="+mj-ea"/>
              </a:rPr>
            </a:br>
            <a:r>
              <a:rPr kumimoji="1" lang="ja-JP" altLang="en-US" sz="1100" u="none" strike="noStrike" kern="1200" cap="none" spc="0" normalizeH="0" noProof="0">
                <a:ln>
                  <a:noFill/>
                </a:ln>
                <a:solidFill>
                  <a:srgbClr val="000000"/>
                </a:solidFill>
                <a:effectLst/>
                <a:uLnTx/>
                <a:uFillTx/>
                <a:latin typeface="+mj-lt"/>
                <a:ea typeface="+mj-ea"/>
              </a:rPr>
              <a:t>カラースキームを</a:t>
            </a:r>
            <a:r>
              <a:rPr lang="ja-JP" altLang="en-US" sz="1100">
                <a:solidFill>
                  <a:srgbClr val="000000"/>
                </a:solidFill>
                <a:latin typeface="+mj-lt"/>
                <a:ea typeface="+mj-ea"/>
              </a:rPr>
              <a:t>使用することを原則とし、</a:t>
            </a:r>
            <a:r>
              <a:rPr kumimoji="1" lang="ja-JP" altLang="en-US" sz="1100" u="none" strike="noStrike" kern="1200" cap="none" spc="0" normalizeH="0" noProof="0">
                <a:ln>
                  <a:noFill/>
                </a:ln>
                <a:solidFill>
                  <a:srgbClr val="000000"/>
                </a:solidFill>
                <a:effectLst/>
                <a:uLnTx/>
                <a:uFillTx/>
                <a:latin typeface="+mj-lt"/>
                <a:ea typeface="+mj-ea"/>
              </a:rPr>
              <a:t>より強調する項目に</a:t>
            </a:r>
            <a:r>
              <a:rPr kumimoji="1" lang="en-US" altLang="ja-JP" sz="1100" u="none" strike="noStrike" kern="1200" cap="none" spc="0" normalizeH="0" noProof="0" dirty="0">
                <a:ln>
                  <a:noFill/>
                </a:ln>
                <a:solidFill>
                  <a:srgbClr val="000000"/>
                </a:solidFill>
                <a:effectLst/>
                <a:uLnTx/>
                <a:uFillTx/>
                <a:latin typeface="+mj-lt"/>
                <a:ea typeface="+mj-ea"/>
              </a:rPr>
              <a:t>NTT</a:t>
            </a:r>
            <a:r>
              <a:rPr kumimoji="1" lang="ja-JP" altLang="en-US" sz="1100" u="none" strike="noStrike" kern="1200" cap="none" spc="0" normalizeH="0" noProof="0">
                <a:ln>
                  <a:noFill/>
                </a:ln>
                <a:solidFill>
                  <a:srgbClr val="000000"/>
                </a:solidFill>
                <a:effectLst/>
                <a:uLnTx/>
                <a:uFillTx/>
                <a:latin typeface="+mj-lt"/>
                <a:ea typeface="+mj-ea"/>
              </a:rPr>
              <a:t>ブルーを使用します。</a:t>
            </a:r>
          </a:p>
        </p:txBody>
      </p:sp>
      <p:sp>
        <p:nvSpPr>
          <p:cNvPr id="4" name="タイトル 3">
            <a:extLst>
              <a:ext uri="{FF2B5EF4-FFF2-40B4-BE49-F238E27FC236}">
                <a16:creationId xmlns:a16="http://schemas.microsoft.com/office/drawing/2014/main" id="{31BBE706-9069-D8F4-3E6C-1C58E5B0C8C4}"/>
              </a:ext>
            </a:extLst>
          </p:cNvPr>
          <p:cNvSpPr>
            <a:spLocks noGrp="1"/>
          </p:cNvSpPr>
          <p:nvPr>
            <p:ph type="title"/>
          </p:nvPr>
        </p:nvSpPr>
        <p:spPr/>
        <p:txBody>
          <a:bodyPr/>
          <a:lstStyle/>
          <a:p>
            <a:r>
              <a:rPr lang="ja-JP" altLang="en-US"/>
              <a:t>グラフ配色サンプル　棒グラフ</a:t>
            </a:r>
            <a:endParaRPr kumimoji="1" lang="ja-JP" altLang="en-US"/>
          </a:p>
        </p:txBody>
      </p:sp>
      <p:graphicFrame>
        <p:nvGraphicFramePr>
          <p:cNvPr id="5" name="グラフ 4">
            <a:extLst>
              <a:ext uri="{FF2B5EF4-FFF2-40B4-BE49-F238E27FC236}">
                <a16:creationId xmlns:a16="http://schemas.microsoft.com/office/drawing/2014/main" id="{4E8E588B-5387-7B6A-B160-0189819E39AA}"/>
              </a:ext>
            </a:extLst>
          </p:cNvPr>
          <p:cNvGraphicFramePr/>
          <p:nvPr>
            <p:extLst>
              <p:ext uri="{D42A27DB-BD31-4B8C-83A1-F6EECF244321}">
                <p14:modId xmlns:p14="http://schemas.microsoft.com/office/powerpoint/2010/main" val="2399960502"/>
              </p:ext>
            </p:extLst>
          </p:nvPr>
        </p:nvGraphicFramePr>
        <p:xfrm>
          <a:off x="396000" y="2605935"/>
          <a:ext cx="8352000" cy="1728787"/>
        </p:xfrm>
        <a:graphic>
          <a:graphicData uri="http://schemas.openxmlformats.org/drawingml/2006/chart">
            <c:chart xmlns:c="http://schemas.openxmlformats.org/drawingml/2006/chart" xmlns:r="http://schemas.openxmlformats.org/officeDocument/2006/relationships" r:id="rId2"/>
          </a:graphicData>
        </a:graphic>
      </p:graphicFrame>
      <p:sp>
        <p:nvSpPr>
          <p:cNvPr id="6" name="コンテンツ プレースホルダー 69">
            <a:extLst>
              <a:ext uri="{FF2B5EF4-FFF2-40B4-BE49-F238E27FC236}">
                <a16:creationId xmlns:a16="http://schemas.microsoft.com/office/drawing/2014/main" id="{9682CE17-887F-AF9B-3074-DB13786F8CFD}"/>
              </a:ext>
            </a:extLst>
          </p:cNvPr>
          <p:cNvSpPr txBox="1">
            <a:spLocks/>
          </p:cNvSpPr>
          <p:nvPr/>
        </p:nvSpPr>
        <p:spPr>
          <a:xfrm>
            <a:off x="396000" y="2284413"/>
            <a:ext cx="4955456" cy="165609"/>
          </a:xfrm>
          <a:prstGeom prst="rect">
            <a:avLst/>
          </a:prstGeom>
        </p:spPr>
        <p:txBody>
          <a:bodyPr vert="horz" lIns="0" tIns="0" rIns="0" bIns="0" rtlCol="0">
            <a:noAutofit/>
          </a:bodyPr>
          <a:lstStyle>
            <a:lvl1pPr marL="342900" indent="-342900" algn="l" defTabSz="914400" rtl="0" eaLnBrk="1" latinLnBrk="0" hangingPunct="1">
              <a:spcBef>
                <a:spcPct val="20000"/>
              </a:spcBef>
              <a:buFont typeface="Arial" panose="020B0604020202020204" pitchFamily="34" charset="0"/>
              <a:buChar char="•"/>
              <a:defRPr kumimoji="1" sz="2400" kern="1200" baseline="0">
                <a:solidFill>
                  <a:schemeClr val="bg1"/>
                </a:solidFill>
                <a:latin typeface="+mn-lt"/>
                <a:ea typeface="+mn-ea"/>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000" kern="1200">
                <a:solidFill>
                  <a:schemeClr val="bg1"/>
                </a:solidFill>
                <a:latin typeface="+mn-lt"/>
                <a:ea typeface="+mn-ea"/>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1800" kern="1200" baseline="0">
                <a:solidFill>
                  <a:schemeClr val="bg1"/>
                </a:solidFill>
                <a:latin typeface="+mn-lt"/>
                <a:ea typeface="+mn-ea"/>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1600" kern="1200" baseline="0">
                <a:solidFill>
                  <a:schemeClr val="bg1"/>
                </a:solidFill>
                <a:latin typeface="+mn-lt"/>
                <a:ea typeface="+mn-ea"/>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1400" kern="1200">
                <a:solidFill>
                  <a:schemeClr val="bg1"/>
                </a:solidFill>
                <a:latin typeface="+mn-lt"/>
                <a:ea typeface="+mn-ea"/>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1050" dirty="0">
                <a:solidFill>
                  <a:schemeClr val="tx1"/>
                </a:solidFill>
                <a:latin typeface="+mj-lt"/>
                <a:ea typeface="+mj-ea"/>
              </a:rPr>
              <a:t>強調する</a:t>
            </a:r>
            <a:r>
              <a:rPr lang="ja-JP" altLang="en-US" sz="1050">
                <a:solidFill>
                  <a:schemeClr val="tx1"/>
                </a:solidFill>
                <a:latin typeface="+mj-lt"/>
                <a:ea typeface="+mj-ea"/>
              </a:rPr>
              <a:t>項目を</a:t>
            </a:r>
            <a:r>
              <a:rPr lang="en-US" altLang="ja-JP" sz="1050" dirty="0">
                <a:solidFill>
                  <a:schemeClr val="tx1"/>
                </a:solidFill>
                <a:latin typeface="+mj-lt"/>
                <a:ea typeface="+mj-ea"/>
              </a:rPr>
              <a:t>NTT</a:t>
            </a:r>
            <a:r>
              <a:rPr lang="ja-JP" altLang="en-US" sz="1050">
                <a:solidFill>
                  <a:schemeClr val="tx1"/>
                </a:solidFill>
                <a:latin typeface="+mj-lt"/>
                <a:ea typeface="+mj-ea"/>
              </a:rPr>
              <a:t>ブルーで目立たせたサンプル</a:t>
            </a:r>
            <a:endParaRPr lang="ja-JP" altLang="en-US" sz="1050" dirty="0">
              <a:solidFill>
                <a:schemeClr val="tx1"/>
              </a:solidFill>
              <a:latin typeface="+mj-lt"/>
              <a:ea typeface="+mj-ea"/>
            </a:endParaRPr>
          </a:p>
        </p:txBody>
      </p:sp>
    </p:spTree>
    <p:extLst>
      <p:ext uri="{BB962C8B-B14F-4D97-AF65-F5344CB8AC3E}">
        <p14:creationId xmlns:p14="http://schemas.microsoft.com/office/powerpoint/2010/main" val="12835771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27BE0D43-550F-1E51-C591-ABC097F3C0EA}"/>
              </a:ext>
            </a:extLst>
          </p:cNvPr>
          <p:cNvSpPr>
            <a:spLocks noGrp="1"/>
          </p:cNvSpPr>
          <p:nvPr>
            <p:ph type="body" sz="quarter" idx="12"/>
          </p:nvPr>
        </p:nvSpPr>
        <p:spPr>
          <a:xfrm>
            <a:off x="396000" y="1131888"/>
            <a:ext cx="8352000" cy="386003"/>
          </a:xfrm>
        </p:spPr>
        <p:txBody>
          <a:bodyPr>
            <a:spAutoFit/>
          </a:bodyPr>
          <a:lstStyle/>
          <a:p>
            <a:r>
              <a:rPr lang="ja-JP" altLang="en-US" sz="1100">
                <a:latin typeface="+mj-lt"/>
                <a:ea typeface="+mj-ea"/>
              </a:rPr>
              <a:t>円グラフの配色例です。</a:t>
            </a:r>
            <a:br>
              <a:rPr lang="en-US" altLang="ja-JP" sz="1100" dirty="0">
                <a:latin typeface="+mj-lt"/>
                <a:ea typeface="+mj-ea"/>
              </a:rPr>
            </a:br>
            <a:r>
              <a:rPr lang="ja-JP" altLang="en-US" sz="1100">
                <a:latin typeface="+mj-lt"/>
                <a:ea typeface="+mj-ea"/>
              </a:rPr>
              <a:t>分野違いで円グラフのバリエーションを並置する場合などは同色の濃淡を使用します。</a:t>
            </a:r>
          </a:p>
        </p:txBody>
      </p:sp>
      <p:sp>
        <p:nvSpPr>
          <p:cNvPr id="4" name="タイトル 3">
            <a:extLst>
              <a:ext uri="{FF2B5EF4-FFF2-40B4-BE49-F238E27FC236}">
                <a16:creationId xmlns:a16="http://schemas.microsoft.com/office/drawing/2014/main" id="{626DD993-5905-066F-9085-335E53A16DF2}"/>
              </a:ext>
            </a:extLst>
          </p:cNvPr>
          <p:cNvSpPr>
            <a:spLocks noGrp="1"/>
          </p:cNvSpPr>
          <p:nvPr>
            <p:ph type="title"/>
          </p:nvPr>
        </p:nvSpPr>
        <p:spPr/>
        <p:txBody>
          <a:bodyPr/>
          <a:lstStyle/>
          <a:p>
            <a:r>
              <a:rPr kumimoji="1" lang="ja-JP" altLang="en-US"/>
              <a:t>グラフ配色サンプル　円グラフ</a:t>
            </a:r>
          </a:p>
        </p:txBody>
      </p:sp>
      <p:grpSp>
        <p:nvGrpSpPr>
          <p:cNvPr id="15" name="グループ化 14">
            <a:extLst>
              <a:ext uri="{FF2B5EF4-FFF2-40B4-BE49-F238E27FC236}">
                <a16:creationId xmlns:a16="http://schemas.microsoft.com/office/drawing/2014/main" id="{C90712B8-928F-1F48-6341-590F24F4F1E8}"/>
              </a:ext>
            </a:extLst>
          </p:cNvPr>
          <p:cNvGrpSpPr/>
          <p:nvPr/>
        </p:nvGrpSpPr>
        <p:grpSpPr>
          <a:xfrm>
            <a:off x="792000" y="2467165"/>
            <a:ext cx="2331061" cy="1833373"/>
            <a:chOff x="792000" y="2467165"/>
            <a:chExt cx="2331061" cy="1833373"/>
          </a:xfrm>
        </p:grpSpPr>
        <p:graphicFrame>
          <p:nvGraphicFramePr>
            <p:cNvPr id="6" name="コンテンツ プレースホルダー 3">
              <a:extLst>
                <a:ext uri="{FF2B5EF4-FFF2-40B4-BE49-F238E27FC236}">
                  <a16:creationId xmlns:a16="http://schemas.microsoft.com/office/drawing/2014/main" id="{DAB20B40-1673-52FF-A940-34130D641DFB}"/>
                </a:ext>
              </a:extLst>
            </p:cNvPr>
            <p:cNvGraphicFramePr>
              <a:graphicFrameLocks/>
            </p:cNvGraphicFramePr>
            <p:nvPr>
              <p:extLst>
                <p:ext uri="{D42A27DB-BD31-4B8C-83A1-F6EECF244321}">
                  <p14:modId xmlns:p14="http://schemas.microsoft.com/office/powerpoint/2010/main" val="3318626887"/>
                </p:ext>
              </p:extLst>
            </p:nvPr>
          </p:nvGraphicFramePr>
          <p:xfrm>
            <a:off x="813015" y="2731514"/>
            <a:ext cx="2310046" cy="1569024"/>
          </p:xfrm>
          <a:graphic>
            <a:graphicData uri="http://schemas.openxmlformats.org/drawingml/2006/chart">
              <c:chart xmlns:c="http://schemas.openxmlformats.org/drawingml/2006/chart" xmlns:r="http://schemas.openxmlformats.org/officeDocument/2006/relationships" r:id="rId2"/>
            </a:graphicData>
          </a:graphic>
        </p:graphicFrame>
        <p:sp>
          <p:nvSpPr>
            <p:cNvPr id="7" name="テキスト ボックス 6">
              <a:extLst>
                <a:ext uri="{FF2B5EF4-FFF2-40B4-BE49-F238E27FC236}">
                  <a16:creationId xmlns:a16="http://schemas.microsoft.com/office/drawing/2014/main" id="{D7A058B3-58B1-8BC6-491B-5F471D72D47E}"/>
                </a:ext>
              </a:extLst>
            </p:cNvPr>
            <p:cNvSpPr txBox="1"/>
            <p:nvPr/>
          </p:nvSpPr>
          <p:spPr>
            <a:xfrm>
              <a:off x="1564725" y="3286602"/>
              <a:ext cx="806631" cy="461665"/>
            </a:xfrm>
            <a:prstGeom prst="rect">
              <a:avLst/>
            </a:prstGeom>
            <a:noFill/>
          </p:spPr>
          <p:txBody>
            <a:bodyPr wrap="none" rtlCol="0">
              <a:spAutoFit/>
            </a:bodyPr>
            <a:lstStyle/>
            <a:p>
              <a:pPr algn="ctr"/>
              <a:r>
                <a:rPr kumimoji="1" lang="ja-JP" altLang="en-US" sz="1200" dirty="0">
                  <a:latin typeface="+mj-lt"/>
                  <a:ea typeface="+mj-ea"/>
                </a:rPr>
                <a:t>社員数</a:t>
              </a:r>
              <a:endParaRPr kumimoji="1" lang="en-US" altLang="ja-JP" sz="1200" dirty="0">
                <a:latin typeface="+mj-lt"/>
                <a:ea typeface="+mj-ea"/>
              </a:endParaRPr>
            </a:p>
            <a:p>
              <a:pPr algn="ctr"/>
              <a:r>
                <a:rPr lang="en-US" altLang="ja-JP" sz="1200" dirty="0">
                  <a:latin typeface="+mj-lt"/>
                  <a:ea typeface="+mj-ea"/>
                  <a:cs typeface="Segoe UI Historic" panose="020B0502040204020203" pitchFamily="34" charset="0"/>
                </a:rPr>
                <a:t>20,000</a:t>
              </a:r>
              <a:r>
                <a:rPr lang="ja-JP" altLang="en-US" sz="1200" dirty="0">
                  <a:latin typeface="+mj-lt"/>
                  <a:ea typeface="+mj-ea"/>
                </a:rPr>
                <a:t>人</a:t>
              </a:r>
              <a:endParaRPr lang="en-US" altLang="ja-JP" sz="1200" dirty="0">
                <a:latin typeface="+mj-lt"/>
                <a:ea typeface="+mj-ea"/>
              </a:endParaRPr>
            </a:p>
          </p:txBody>
        </p:sp>
        <p:sp>
          <p:nvSpPr>
            <p:cNvPr id="8" name="フレーム (半分) 7">
              <a:extLst>
                <a:ext uri="{FF2B5EF4-FFF2-40B4-BE49-F238E27FC236}">
                  <a16:creationId xmlns:a16="http://schemas.microsoft.com/office/drawing/2014/main" id="{D51454CE-14AD-FD69-75F9-EB3E419A2628}"/>
                </a:ext>
              </a:extLst>
            </p:cNvPr>
            <p:cNvSpPr/>
            <p:nvPr/>
          </p:nvSpPr>
          <p:spPr>
            <a:xfrm>
              <a:off x="2116120" y="2682348"/>
              <a:ext cx="947711" cy="220813"/>
            </a:xfrm>
            <a:prstGeom prst="halfFrame">
              <a:avLst>
                <a:gd name="adj1" fmla="val 0"/>
                <a:gd name="adj2" fmla="val 0"/>
              </a:avLst>
            </a:prstGeom>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lumOff val="15000"/>
                  </a:schemeClr>
                </a:solidFill>
                <a:latin typeface="+mj-lt"/>
                <a:ea typeface="+mj-ea"/>
              </a:endParaRPr>
            </a:p>
          </p:txBody>
        </p:sp>
        <p:sp>
          <p:nvSpPr>
            <p:cNvPr id="9" name="テキスト ボックス 8">
              <a:extLst>
                <a:ext uri="{FF2B5EF4-FFF2-40B4-BE49-F238E27FC236}">
                  <a16:creationId xmlns:a16="http://schemas.microsoft.com/office/drawing/2014/main" id="{9C01920D-D60E-93E6-15EB-75419EED9FC1}"/>
                </a:ext>
              </a:extLst>
            </p:cNvPr>
            <p:cNvSpPr txBox="1"/>
            <p:nvPr/>
          </p:nvSpPr>
          <p:spPr>
            <a:xfrm>
              <a:off x="2628077" y="2467165"/>
              <a:ext cx="492443" cy="276999"/>
            </a:xfrm>
            <a:prstGeom prst="rect">
              <a:avLst/>
            </a:prstGeom>
            <a:noFill/>
          </p:spPr>
          <p:txBody>
            <a:bodyPr wrap="none" rtlCol="0">
              <a:spAutoFit/>
            </a:bodyPr>
            <a:lstStyle/>
            <a:p>
              <a:pPr algn="r"/>
              <a:r>
                <a:rPr lang="ja-JP" altLang="en-US" sz="1200" dirty="0">
                  <a:latin typeface="+mj-lt"/>
                  <a:ea typeface="+mj-ea"/>
                </a:rPr>
                <a:t>○○</a:t>
              </a:r>
              <a:endParaRPr lang="en-US" altLang="ja-JP" sz="1200" dirty="0">
                <a:latin typeface="+mj-lt"/>
                <a:ea typeface="+mj-ea"/>
              </a:endParaRPr>
            </a:p>
          </p:txBody>
        </p:sp>
        <p:sp>
          <p:nvSpPr>
            <p:cNvPr id="10" name="テキスト ボックス 9">
              <a:extLst>
                <a:ext uri="{FF2B5EF4-FFF2-40B4-BE49-F238E27FC236}">
                  <a16:creationId xmlns:a16="http://schemas.microsoft.com/office/drawing/2014/main" id="{7ED8AFCC-ED59-9957-4DE7-86E25BCDD4F1}"/>
                </a:ext>
              </a:extLst>
            </p:cNvPr>
            <p:cNvSpPr txBox="1"/>
            <p:nvPr/>
          </p:nvSpPr>
          <p:spPr>
            <a:xfrm>
              <a:off x="2387628" y="2690461"/>
              <a:ext cx="732893" cy="253916"/>
            </a:xfrm>
            <a:prstGeom prst="rect">
              <a:avLst/>
            </a:prstGeom>
            <a:noFill/>
          </p:spPr>
          <p:txBody>
            <a:bodyPr wrap="none" rtlCol="0">
              <a:spAutoFit/>
            </a:bodyPr>
            <a:lstStyle/>
            <a:p>
              <a:pPr algn="r"/>
              <a:r>
                <a:rPr lang="en-US" altLang="ja-JP" sz="1050" dirty="0">
                  <a:latin typeface="+mj-lt"/>
                  <a:ea typeface="+mj-ea"/>
                </a:rPr>
                <a:t>12,000</a:t>
              </a:r>
              <a:r>
                <a:rPr lang="ja-JP" altLang="en-US" sz="1050" dirty="0">
                  <a:latin typeface="+mj-lt"/>
                  <a:ea typeface="+mj-ea"/>
                </a:rPr>
                <a:t>人</a:t>
              </a:r>
              <a:endParaRPr lang="en-US" altLang="ja-JP" sz="1050" dirty="0">
                <a:latin typeface="+mj-lt"/>
                <a:ea typeface="+mj-ea"/>
              </a:endParaRPr>
            </a:p>
          </p:txBody>
        </p:sp>
        <p:sp>
          <p:nvSpPr>
            <p:cNvPr id="11" name="フレーム (半分) 10">
              <a:extLst>
                <a:ext uri="{FF2B5EF4-FFF2-40B4-BE49-F238E27FC236}">
                  <a16:creationId xmlns:a16="http://schemas.microsoft.com/office/drawing/2014/main" id="{0421207D-765F-CFD5-14C2-2A45A311318D}"/>
                </a:ext>
              </a:extLst>
            </p:cNvPr>
            <p:cNvSpPr/>
            <p:nvPr/>
          </p:nvSpPr>
          <p:spPr>
            <a:xfrm flipH="1">
              <a:off x="848690" y="2682348"/>
              <a:ext cx="947711" cy="220813"/>
            </a:xfrm>
            <a:prstGeom prst="halfFrame">
              <a:avLst>
                <a:gd name="adj1" fmla="val 0"/>
                <a:gd name="adj2" fmla="val 0"/>
              </a:avLst>
            </a:prstGeom>
            <a:ln w="63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lumMod val="85000"/>
                    <a:lumOff val="15000"/>
                  </a:schemeClr>
                </a:solidFill>
                <a:latin typeface="+mj-lt"/>
                <a:ea typeface="+mj-ea"/>
              </a:endParaRPr>
            </a:p>
          </p:txBody>
        </p:sp>
        <p:sp>
          <p:nvSpPr>
            <p:cNvPr id="12" name="テキスト ボックス 11">
              <a:extLst>
                <a:ext uri="{FF2B5EF4-FFF2-40B4-BE49-F238E27FC236}">
                  <a16:creationId xmlns:a16="http://schemas.microsoft.com/office/drawing/2014/main" id="{6BD2B86D-4D39-A7F4-BF62-9F8F952F2A2F}"/>
                </a:ext>
              </a:extLst>
            </p:cNvPr>
            <p:cNvSpPr txBox="1"/>
            <p:nvPr/>
          </p:nvSpPr>
          <p:spPr>
            <a:xfrm flipH="1">
              <a:off x="792000" y="2467165"/>
              <a:ext cx="492443" cy="276999"/>
            </a:xfrm>
            <a:prstGeom prst="rect">
              <a:avLst/>
            </a:prstGeom>
            <a:noFill/>
          </p:spPr>
          <p:txBody>
            <a:bodyPr wrap="none" rtlCol="0">
              <a:spAutoFit/>
            </a:bodyPr>
            <a:lstStyle/>
            <a:p>
              <a:r>
                <a:rPr lang="ja-JP" altLang="en-US" sz="1200" dirty="0">
                  <a:latin typeface="+mj-lt"/>
                  <a:ea typeface="+mj-ea"/>
                </a:rPr>
                <a:t>□□</a:t>
              </a:r>
              <a:endParaRPr lang="en-US" altLang="ja-JP" sz="1200" dirty="0">
                <a:latin typeface="+mj-lt"/>
                <a:ea typeface="+mj-ea"/>
              </a:endParaRPr>
            </a:p>
          </p:txBody>
        </p:sp>
        <p:sp>
          <p:nvSpPr>
            <p:cNvPr id="13" name="テキスト ボックス 12">
              <a:extLst>
                <a:ext uri="{FF2B5EF4-FFF2-40B4-BE49-F238E27FC236}">
                  <a16:creationId xmlns:a16="http://schemas.microsoft.com/office/drawing/2014/main" id="{40C967EB-D712-62DB-114B-F8C81E3164BB}"/>
                </a:ext>
              </a:extLst>
            </p:cNvPr>
            <p:cNvSpPr txBox="1"/>
            <p:nvPr/>
          </p:nvSpPr>
          <p:spPr>
            <a:xfrm flipH="1">
              <a:off x="792000" y="2690461"/>
              <a:ext cx="657552" cy="253916"/>
            </a:xfrm>
            <a:prstGeom prst="rect">
              <a:avLst/>
            </a:prstGeom>
            <a:noFill/>
          </p:spPr>
          <p:txBody>
            <a:bodyPr wrap="none" rtlCol="0">
              <a:spAutoFit/>
            </a:bodyPr>
            <a:lstStyle/>
            <a:p>
              <a:r>
                <a:rPr lang="en-US" altLang="ja-JP" sz="1050" dirty="0">
                  <a:latin typeface="+mj-lt"/>
                  <a:ea typeface="+mj-ea"/>
                </a:rPr>
                <a:t>8,000</a:t>
              </a:r>
              <a:r>
                <a:rPr lang="ja-JP" altLang="en-US" sz="1050" dirty="0">
                  <a:latin typeface="+mj-lt"/>
                  <a:ea typeface="+mj-ea"/>
                </a:rPr>
                <a:t>人</a:t>
              </a:r>
              <a:endParaRPr lang="en-US" altLang="ja-JP" sz="1050" dirty="0">
                <a:latin typeface="+mj-lt"/>
                <a:ea typeface="+mj-ea"/>
              </a:endParaRPr>
            </a:p>
          </p:txBody>
        </p:sp>
      </p:grpSp>
      <p:grpSp>
        <p:nvGrpSpPr>
          <p:cNvPr id="5" name="グループ化 4">
            <a:extLst>
              <a:ext uri="{FF2B5EF4-FFF2-40B4-BE49-F238E27FC236}">
                <a16:creationId xmlns:a16="http://schemas.microsoft.com/office/drawing/2014/main" id="{94495C3F-ED14-CC8F-D847-D59153B93BCA}"/>
              </a:ext>
            </a:extLst>
          </p:cNvPr>
          <p:cNvGrpSpPr/>
          <p:nvPr/>
        </p:nvGrpSpPr>
        <p:grpSpPr>
          <a:xfrm>
            <a:off x="3708000" y="2284413"/>
            <a:ext cx="4829159" cy="2033217"/>
            <a:chOff x="3434832" y="2284413"/>
            <a:chExt cx="4829159" cy="2033217"/>
          </a:xfrm>
        </p:grpSpPr>
        <p:sp>
          <p:nvSpPr>
            <p:cNvPr id="21" name="コンテンツ プレースホルダー 69">
              <a:extLst>
                <a:ext uri="{FF2B5EF4-FFF2-40B4-BE49-F238E27FC236}">
                  <a16:creationId xmlns:a16="http://schemas.microsoft.com/office/drawing/2014/main" id="{CE89193A-41AA-1031-F43D-EF1334D2014D}"/>
                </a:ext>
              </a:extLst>
            </p:cNvPr>
            <p:cNvSpPr txBox="1">
              <a:spLocks/>
            </p:cNvSpPr>
            <p:nvPr/>
          </p:nvSpPr>
          <p:spPr>
            <a:xfrm>
              <a:off x="3690597" y="2284413"/>
              <a:ext cx="4078879" cy="161583"/>
            </a:xfrm>
            <a:prstGeom prst="rect">
              <a:avLst/>
            </a:prstGeom>
          </p:spPr>
          <p:txBody>
            <a:bodyPr vert="horz" lIns="0" tIns="0" rIns="0" bIns="0" rtlCol="0">
              <a:spAutoFit/>
            </a:bodyPr>
            <a:lstStyle>
              <a:lvl1pPr marL="342900" indent="-342900" algn="l" defTabSz="914400" rtl="0" eaLnBrk="1" latinLnBrk="0" hangingPunct="1">
                <a:spcBef>
                  <a:spcPct val="20000"/>
                </a:spcBef>
                <a:buFont typeface="Arial" panose="020B0604020202020204" pitchFamily="34" charset="0"/>
                <a:buChar char="•"/>
                <a:defRPr kumimoji="1" sz="2400" kern="1200" baseline="0">
                  <a:solidFill>
                    <a:schemeClr val="bg1"/>
                  </a:solidFill>
                  <a:latin typeface="+mn-lt"/>
                  <a:ea typeface="+mn-ea"/>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000" kern="1200">
                  <a:solidFill>
                    <a:schemeClr val="bg1"/>
                  </a:solidFill>
                  <a:latin typeface="+mn-lt"/>
                  <a:ea typeface="+mn-ea"/>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1800" kern="1200" baseline="0">
                  <a:solidFill>
                    <a:schemeClr val="bg1"/>
                  </a:solidFill>
                  <a:latin typeface="+mn-lt"/>
                  <a:ea typeface="+mn-ea"/>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1600" kern="1200" baseline="0">
                  <a:solidFill>
                    <a:schemeClr val="bg1"/>
                  </a:solidFill>
                  <a:latin typeface="+mn-lt"/>
                  <a:ea typeface="+mn-ea"/>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1400" kern="1200">
                  <a:solidFill>
                    <a:schemeClr val="bg1"/>
                  </a:solidFill>
                  <a:latin typeface="+mn-lt"/>
                  <a:ea typeface="+mn-ea"/>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1050" dirty="0">
                  <a:solidFill>
                    <a:schemeClr val="tx1"/>
                  </a:solidFill>
                  <a:latin typeface="+mj-lt"/>
                  <a:ea typeface="+mj-ea"/>
                </a:rPr>
                <a:t>サービスごとのグラフを該当色の濃淡で表したサンプル</a:t>
              </a:r>
            </a:p>
          </p:txBody>
        </p:sp>
        <p:sp>
          <p:nvSpPr>
            <p:cNvPr id="14" name="角丸四角形 13">
              <a:extLst>
                <a:ext uri="{FF2B5EF4-FFF2-40B4-BE49-F238E27FC236}">
                  <a16:creationId xmlns:a16="http://schemas.microsoft.com/office/drawing/2014/main" id="{0E210DD7-5D17-8CFF-7FAB-5D1597CA508F}"/>
                </a:ext>
              </a:extLst>
            </p:cNvPr>
            <p:cNvSpPr/>
            <p:nvPr/>
          </p:nvSpPr>
          <p:spPr>
            <a:xfrm>
              <a:off x="3717292" y="2588842"/>
              <a:ext cx="4297645" cy="1728788"/>
            </a:xfrm>
            <a:prstGeom prst="roundRect">
              <a:avLst>
                <a:gd name="adj" fmla="val 3896"/>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mj-lt"/>
                <a:ea typeface="+mj-ea"/>
              </a:endParaRPr>
            </a:p>
          </p:txBody>
        </p:sp>
        <p:grpSp>
          <p:nvGrpSpPr>
            <p:cNvPr id="23" name="グループ化 22">
              <a:extLst>
                <a:ext uri="{FF2B5EF4-FFF2-40B4-BE49-F238E27FC236}">
                  <a16:creationId xmlns:a16="http://schemas.microsoft.com/office/drawing/2014/main" id="{20DB42D3-1E08-2F04-39C5-20A4912F478D}"/>
                </a:ext>
              </a:extLst>
            </p:cNvPr>
            <p:cNvGrpSpPr/>
            <p:nvPr/>
          </p:nvGrpSpPr>
          <p:grpSpPr>
            <a:xfrm>
              <a:off x="5371973" y="2758107"/>
              <a:ext cx="2892018" cy="1446009"/>
              <a:chOff x="4427984" y="1923227"/>
              <a:chExt cx="2800976" cy="1867317"/>
            </a:xfrm>
          </p:grpSpPr>
          <p:graphicFrame>
            <p:nvGraphicFramePr>
              <p:cNvPr id="24" name="グラフ 23">
                <a:extLst>
                  <a:ext uri="{FF2B5EF4-FFF2-40B4-BE49-F238E27FC236}">
                    <a16:creationId xmlns:a16="http://schemas.microsoft.com/office/drawing/2014/main" id="{548FD9F7-5E97-0970-931F-BC7D0445CA1E}"/>
                  </a:ext>
                </a:extLst>
              </p:cNvPr>
              <p:cNvGraphicFramePr/>
              <p:nvPr>
                <p:extLst>
                  <p:ext uri="{D42A27DB-BD31-4B8C-83A1-F6EECF244321}">
                    <p14:modId xmlns:p14="http://schemas.microsoft.com/office/powerpoint/2010/main" val="4030516874"/>
                  </p:ext>
                </p:extLst>
              </p:nvPr>
            </p:nvGraphicFramePr>
            <p:xfrm>
              <a:off x="4427984" y="1923227"/>
              <a:ext cx="2800976" cy="1867317"/>
            </p:xfrm>
            <a:graphic>
              <a:graphicData uri="http://schemas.openxmlformats.org/drawingml/2006/chart">
                <c:chart xmlns:c="http://schemas.openxmlformats.org/drawingml/2006/chart" xmlns:r="http://schemas.openxmlformats.org/officeDocument/2006/relationships" r:id="rId3"/>
              </a:graphicData>
            </a:graphic>
          </p:graphicFrame>
          <p:sp>
            <p:nvSpPr>
              <p:cNvPr id="25" name="テキスト ボックス 24">
                <a:extLst>
                  <a:ext uri="{FF2B5EF4-FFF2-40B4-BE49-F238E27FC236}">
                    <a16:creationId xmlns:a16="http://schemas.microsoft.com/office/drawing/2014/main" id="{9EF35C24-3784-D75D-AAC1-190556797507}"/>
                  </a:ext>
                </a:extLst>
              </p:cNvPr>
              <p:cNvSpPr txBox="1"/>
              <p:nvPr/>
            </p:nvSpPr>
            <p:spPr>
              <a:xfrm>
                <a:off x="6074060" y="2913712"/>
                <a:ext cx="379131" cy="278216"/>
              </a:xfrm>
              <a:prstGeom prst="rect">
                <a:avLst/>
              </a:prstGeom>
              <a:noFill/>
            </p:spPr>
            <p:txBody>
              <a:bodyPr wrap="none" rtlCol="0">
                <a:spAutoFit/>
              </a:bodyPr>
              <a:lstStyle/>
              <a:p>
                <a:pPr algn="ctr"/>
                <a:r>
                  <a:rPr lang="en-US" altLang="ja-JP" sz="800" dirty="0">
                    <a:solidFill>
                      <a:schemeClr val="bg1"/>
                    </a:solidFill>
                    <a:latin typeface="+mj-lt"/>
                    <a:ea typeface="+mj-ea"/>
                    <a:cs typeface="Segoe UI Historic" panose="020B0502040204020203" pitchFamily="34" charset="0"/>
                  </a:rPr>
                  <a:t>59%</a:t>
                </a:r>
              </a:p>
            </p:txBody>
          </p:sp>
          <p:sp>
            <p:nvSpPr>
              <p:cNvPr id="26" name="テキスト ボックス 25">
                <a:extLst>
                  <a:ext uri="{FF2B5EF4-FFF2-40B4-BE49-F238E27FC236}">
                    <a16:creationId xmlns:a16="http://schemas.microsoft.com/office/drawing/2014/main" id="{3CAFC152-DEED-2482-950F-2689B9E93319}"/>
                  </a:ext>
                </a:extLst>
              </p:cNvPr>
              <p:cNvSpPr txBox="1"/>
              <p:nvPr/>
            </p:nvSpPr>
            <p:spPr>
              <a:xfrm>
                <a:off x="5236417" y="2959294"/>
                <a:ext cx="379131" cy="278216"/>
              </a:xfrm>
              <a:prstGeom prst="rect">
                <a:avLst/>
              </a:prstGeom>
              <a:noFill/>
            </p:spPr>
            <p:txBody>
              <a:bodyPr wrap="none" rtlCol="0">
                <a:spAutoFit/>
              </a:bodyPr>
              <a:lstStyle/>
              <a:p>
                <a:pPr algn="ctr"/>
                <a:r>
                  <a:rPr lang="en-US" altLang="ja-JP" sz="800" dirty="0">
                    <a:latin typeface="+mj-lt"/>
                    <a:ea typeface="+mj-ea"/>
                    <a:cs typeface="Segoe UI Historic" panose="020B0502040204020203" pitchFamily="34" charset="0"/>
                  </a:rPr>
                  <a:t>23%</a:t>
                </a:r>
              </a:p>
            </p:txBody>
          </p:sp>
          <p:sp>
            <p:nvSpPr>
              <p:cNvPr id="27" name="テキスト ボックス 26">
                <a:extLst>
                  <a:ext uri="{FF2B5EF4-FFF2-40B4-BE49-F238E27FC236}">
                    <a16:creationId xmlns:a16="http://schemas.microsoft.com/office/drawing/2014/main" id="{B9777508-DEA2-B944-3EB4-732363265D15}"/>
                  </a:ext>
                </a:extLst>
              </p:cNvPr>
              <p:cNvSpPr txBox="1"/>
              <p:nvPr/>
            </p:nvSpPr>
            <p:spPr>
              <a:xfrm>
                <a:off x="5295166" y="2323330"/>
                <a:ext cx="379131" cy="278216"/>
              </a:xfrm>
              <a:prstGeom prst="rect">
                <a:avLst/>
              </a:prstGeom>
              <a:noFill/>
            </p:spPr>
            <p:txBody>
              <a:bodyPr wrap="none" rtlCol="0">
                <a:spAutoFit/>
              </a:bodyPr>
              <a:lstStyle/>
              <a:p>
                <a:pPr algn="ctr"/>
                <a:r>
                  <a:rPr lang="en-US" altLang="ja-JP" sz="800" dirty="0">
                    <a:latin typeface="+mj-lt"/>
                    <a:ea typeface="+mj-ea"/>
                    <a:cs typeface="Segoe UI Historic" panose="020B0502040204020203" pitchFamily="34" charset="0"/>
                  </a:rPr>
                  <a:t>10%</a:t>
                </a:r>
              </a:p>
            </p:txBody>
          </p:sp>
          <p:sp>
            <p:nvSpPr>
              <p:cNvPr id="28" name="テキスト ボックス 27">
                <a:extLst>
                  <a:ext uri="{FF2B5EF4-FFF2-40B4-BE49-F238E27FC236}">
                    <a16:creationId xmlns:a16="http://schemas.microsoft.com/office/drawing/2014/main" id="{F626781A-94CD-6AF6-E981-9F8DF0C77310}"/>
                  </a:ext>
                </a:extLst>
              </p:cNvPr>
              <p:cNvSpPr txBox="1"/>
              <p:nvPr/>
            </p:nvSpPr>
            <p:spPr>
              <a:xfrm>
                <a:off x="5545253" y="2142399"/>
                <a:ext cx="320922" cy="287259"/>
              </a:xfrm>
              <a:prstGeom prst="rect">
                <a:avLst/>
              </a:prstGeom>
              <a:noFill/>
            </p:spPr>
            <p:txBody>
              <a:bodyPr wrap="none" rtlCol="0">
                <a:spAutoFit/>
              </a:bodyPr>
              <a:lstStyle/>
              <a:p>
                <a:pPr algn="ctr"/>
                <a:r>
                  <a:rPr lang="en-US" altLang="ja-JP" sz="800" dirty="0">
                    <a:latin typeface="+mj-lt"/>
                    <a:ea typeface="+mj-ea"/>
                    <a:cs typeface="Segoe UI Historic" panose="020B0502040204020203" pitchFamily="34" charset="0"/>
                  </a:rPr>
                  <a:t>8%</a:t>
                </a:r>
              </a:p>
            </p:txBody>
          </p:sp>
        </p:grpSp>
        <p:grpSp>
          <p:nvGrpSpPr>
            <p:cNvPr id="31" name="グループ化 30">
              <a:extLst>
                <a:ext uri="{FF2B5EF4-FFF2-40B4-BE49-F238E27FC236}">
                  <a16:creationId xmlns:a16="http://schemas.microsoft.com/office/drawing/2014/main" id="{F725BB8A-4F61-09C9-FDCD-97C9B98BFD4B}"/>
                </a:ext>
              </a:extLst>
            </p:cNvPr>
            <p:cNvGrpSpPr/>
            <p:nvPr/>
          </p:nvGrpSpPr>
          <p:grpSpPr>
            <a:xfrm>
              <a:off x="3434832" y="2758107"/>
              <a:ext cx="2892018" cy="1446009"/>
              <a:chOff x="3434832" y="2735686"/>
              <a:chExt cx="2800976" cy="1400488"/>
            </a:xfrm>
          </p:grpSpPr>
          <p:graphicFrame>
            <p:nvGraphicFramePr>
              <p:cNvPr id="16" name="グラフ 15">
                <a:extLst>
                  <a:ext uri="{FF2B5EF4-FFF2-40B4-BE49-F238E27FC236}">
                    <a16:creationId xmlns:a16="http://schemas.microsoft.com/office/drawing/2014/main" id="{9E3B7CE7-CD2A-5268-CEF0-9360416ECDB5}"/>
                  </a:ext>
                </a:extLst>
              </p:cNvPr>
              <p:cNvGraphicFramePr/>
              <p:nvPr>
                <p:extLst>
                  <p:ext uri="{D42A27DB-BD31-4B8C-83A1-F6EECF244321}">
                    <p14:modId xmlns:p14="http://schemas.microsoft.com/office/powerpoint/2010/main" val="2806834409"/>
                  </p:ext>
                </p:extLst>
              </p:nvPr>
            </p:nvGraphicFramePr>
            <p:xfrm>
              <a:off x="3434832" y="2735686"/>
              <a:ext cx="2800976" cy="1400488"/>
            </p:xfrm>
            <a:graphic>
              <a:graphicData uri="http://schemas.openxmlformats.org/drawingml/2006/chart">
                <c:chart xmlns:c="http://schemas.openxmlformats.org/drawingml/2006/chart" xmlns:r="http://schemas.openxmlformats.org/officeDocument/2006/relationships" r:id="rId4"/>
              </a:graphicData>
            </a:graphic>
          </p:graphicFrame>
          <p:sp>
            <p:nvSpPr>
              <p:cNvPr id="17" name="テキスト ボックス 16">
                <a:extLst>
                  <a:ext uri="{FF2B5EF4-FFF2-40B4-BE49-F238E27FC236}">
                    <a16:creationId xmlns:a16="http://schemas.microsoft.com/office/drawing/2014/main" id="{413A1ACB-8728-8ED3-7AEF-8C20A92E4A45}"/>
                  </a:ext>
                </a:extLst>
              </p:cNvPr>
              <p:cNvSpPr txBox="1"/>
              <p:nvPr/>
            </p:nvSpPr>
            <p:spPr>
              <a:xfrm>
                <a:off x="4874104" y="3714133"/>
                <a:ext cx="379131" cy="208662"/>
              </a:xfrm>
              <a:prstGeom prst="rect">
                <a:avLst/>
              </a:prstGeom>
              <a:noFill/>
            </p:spPr>
            <p:txBody>
              <a:bodyPr wrap="none" rtlCol="0">
                <a:spAutoFit/>
              </a:bodyPr>
              <a:lstStyle/>
              <a:p>
                <a:pPr algn="ctr"/>
                <a:r>
                  <a:rPr lang="en-US" altLang="ja-JP" sz="800" dirty="0">
                    <a:solidFill>
                      <a:schemeClr val="bg1"/>
                    </a:solidFill>
                    <a:latin typeface="+mj-lt"/>
                    <a:ea typeface="+mj-ea"/>
                    <a:cs typeface="Segoe UI Historic" panose="020B0502040204020203" pitchFamily="34" charset="0"/>
                  </a:rPr>
                  <a:t>77%</a:t>
                </a:r>
              </a:p>
            </p:txBody>
          </p:sp>
          <p:sp>
            <p:nvSpPr>
              <p:cNvPr id="18" name="テキスト ボックス 17">
                <a:extLst>
                  <a:ext uri="{FF2B5EF4-FFF2-40B4-BE49-F238E27FC236}">
                    <a16:creationId xmlns:a16="http://schemas.microsoft.com/office/drawing/2014/main" id="{D6170A48-3D69-1459-9808-7084C9D41446}"/>
                  </a:ext>
                </a:extLst>
              </p:cNvPr>
              <p:cNvSpPr txBox="1"/>
              <p:nvPr/>
            </p:nvSpPr>
            <p:spPr>
              <a:xfrm>
                <a:off x="4268155" y="3153072"/>
                <a:ext cx="320921" cy="215444"/>
              </a:xfrm>
              <a:prstGeom prst="rect">
                <a:avLst/>
              </a:prstGeom>
              <a:noFill/>
            </p:spPr>
            <p:txBody>
              <a:bodyPr wrap="none" rtlCol="0">
                <a:spAutoFit/>
              </a:bodyPr>
              <a:lstStyle/>
              <a:p>
                <a:pPr algn="ctr"/>
                <a:r>
                  <a:rPr lang="en-US" altLang="ja-JP" sz="800" dirty="0">
                    <a:latin typeface="+mj-lt"/>
                    <a:ea typeface="+mj-ea"/>
                    <a:cs typeface="Segoe UI Historic" panose="020B0502040204020203" pitchFamily="34" charset="0"/>
                  </a:rPr>
                  <a:t>9%</a:t>
                </a:r>
              </a:p>
            </p:txBody>
          </p:sp>
          <p:sp>
            <p:nvSpPr>
              <p:cNvPr id="19" name="テキスト ボックス 18">
                <a:extLst>
                  <a:ext uri="{FF2B5EF4-FFF2-40B4-BE49-F238E27FC236}">
                    <a16:creationId xmlns:a16="http://schemas.microsoft.com/office/drawing/2014/main" id="{FB180CDC-5A76-3A60-4A2D-F2B9E0E5E507}"/>
                  </a:ext>
                </a:extLst>
              </p:cNvPr>
              <p:cNvSpPr txBox="1"/>
              <p:nvPr/>
            </p:nvSpPr>
            <p:spPr>
              <a:xfrm>
                <a:off x="4404311" y="2953503"/>
                <a:ext cx="320921" cy="215444"/>
              </a:xfrm>
              <a:prstGeom prst="rect">
                <a:avLst/>
              </a:prstGeom>
              <a:noFill/>
            </p:spPr>
            <p:txBody>
              <a:bodyPr wrap="none" rtlCol="0">
                <a:spAutoFit/>
              </a:bodyPr>
              <a:lstStyle/>
              <a:p>
                <a:pPr algn="ctr"/>
                <a:r>
                  <a:rPr lang="en-US" altLang="ja-JP" sz="800" dirty="0">
                    <a:latin typeface="+mj-lt"/>
                    <a:ea typeface="+mj-ea"/>
                    <a:cs typeface="Segoe UI Historic" panose="020B0502040204020203" pitchFamily="34" charset="0"/>
                  </a:rPr>
                  <a:t>8%</a:t>
                </a:r>
              </a:p>
            </p:txBody>
          </p:sp>
          <p:sp>
            <p:nvSpPr>
              <p:cNvPr id="20" name="テキスト ボックス 19">
                <a:extLst>
                  <a:ext uri="{FF2B5EF4-FFF2-40B4-BE49-F238E27FC236}">
                    <a16:creationId xmlns:a16="http://schemas.microsoft.com/office/drawing/2014/main" id="{03643BC9-CD0E-DC0F-F70D-DA22D011201B}"/>
                  </a:ext>
                </a:extLst>
              </p:cNvPr>
              <p:cNvSpPr txBox="1"/>
              <p:nvPr/>
            </p:nvSpPr>
            <p:spPr>
              <a:xfrm>
                <a:off x="4580676" y="2856738"/>
                <a:ext cx="320921" cy="215444"/>
              </a:xfrm>
              <a:prstGeom prst="rect">
                <a:avLst/>
              </a:prstGeom>
              <a:noFill/>
            </p:spPr>
            <p:txBody>
              <a:bodyPr wrap="none" rtlCol="0">
                <a:spAutoFit/>
              </a:bodyPr>
              <a:lstStyle/>
              <a:p>
                <a:pPr algn="ctr"/>
                <a:r>
                  <a:rPr lang="en-US" altLang="ja-JP" sz="800" dirty="0">
                    <a:latin typeface="+mj-lt"/>
                    <a:ea typeface="+mj-ea"/>
                    <a:cs typeface="Segoe UI Historic" panose="020B0502040204020203" pitchFamily="34" charset="0"/>
                  </a:rPr>
                  <a:t>6%</a:t>
                </a:r>
              </a:p>
            </p:txBody>
          </p:sp>
          <p:sp>
            <p:nvSpPr>
              <p:cNvPr id="29" name="Freeform 15">
                <a:extLst>
                  <a:ext uri="{FF2B5EF4-FFF2-40B4-BE49-F238E27FC236}">
                    <a16:creationId xmlns:a16="http://schemas.microsoft.com/office/drawing/2014/main" id="{7E980252-2F69-807A-BFD4-A51F96E416B8}"/>
                  </a:ext>
                </a:extLst>
              </p:cNvPr>
              <p:cNvSpPr>
                <a:spLocks noChangeAspect="1" noEditPoints="1"/>
              </p:cNvSpPr>
              <p:nvPr/>
            </p:nvSpPr>
            <p:spPr bwMode="auto">
              <a:xfrm>
                <a:off x="4625946" y="3299374"/>
                <a:ext cx="437723" cy="286899"/>
              </a:xfrm>
              <a:custGeom>
                <a:avLst/>
                <a:gdLst>
                  <a:gd name="T0" fmla="*/ 626 w 1076"/>
                  <a:gd name="T1" fmla="*/ 450 h 747"/>
                  <a:gd name="T2" fmla="*/ 596 w 1076"/>
                  <a:gd name="T3" fmla="*/ 456 h 747"/>
                  <a:gd name="T4" fmla="*/ 609 w 1076"/>
                  <a:gd name="T5" fmla="*/ 425 h 747"/>
                  <a:gd name="T6" fmla="*/ 484 w 1076"/>
                  <a:gd name="T7" fmla="*/ 450 h 747"/>
                  <a:gd name="T8" fmla="*/ 450 w 1076"/>
                  <a:gd name="T9" fmla="*/ 456 h 747"/>
                  <a:gd name="T10" fmla="*/ 465 w 1076"/>
                  <a:gd name="T11" fmla="*/ 425 h 747"/>
                  <a:gd name="T12" fmla="*/ 698 w 1076"/>
                  <a:gd name="T13" fmla="*/ 380 h 747"/>
                  <a:gd name="T14" fmla="*/ 666 w 1076"/>
                  <a:gd name="T15" fmla="*/ 386 h 747"/>
                  <a:gd name="T16" fmla="*/ 681 w 1076"/>
                  <a:gd name="T17" fmla="*/ 356 h 747"/>
                  <a:gd name="T18" fmla="*/ 414 w 1076"/>
                  <a:gd name="T19" fmla="*/ 378 h 747"/>
                  <a:gd name="T20" fmla="*/ 382 w 1076"/>
                  <a:gd name="T21" fmla="*/ 384 h 747"/>
                  <a:gd name="T22" fmla="*/ 397 w 1076"/>
                  <a:gd name="T23" fmla="*/ 354 h 747"/>
                  <a:gd name="T24" fmla="*/ 618 w 1076"/>
                  <a:gd name="T25" fmla="*/ 376 h 747"/>
                  <a:gd name="T26" fmla="*/ 465 w 1076"/>
                  <a:gd name="T27" fmla="*/ 395 h 747"/>
                  <a:gd name="T28" fmla="*/ 535 w 1076"/>
                  <a:gd name="T29" fmla="*/ 284 h 747"/>
                  <a:gd name="T30" fmla="*/ 662 w 1076"/>
                  <a:gd name="T31" fmla="*/ 308 h 747"/>
                  <a:gd name="T32" fmla="*/ 630 w 1076"/>
                  <a:gd name="T33" fmla="*/ 314 h 747"/>
                  <a:gd name="T34" fmla="*/ 645 w 1076"/>
                  <a:gd name="T35" fmla="*/ 284 h 747"/>
                  <a:gd name="T36" fmla="*/ 450 w 1076"/>
                  <a:gd name="T37" fmla="*/ 308 h 747"/>
                  <a:gd name="T38" fmla="*/ 416 w 1076"/>
                  <a:gd name="T39" fmla="*/ 312 h 747"/>
                  <a:gd name="T40" fmla="*/ 431 w 1076"/>
                  <a:gd name="T41" fmla="*/ 284 h 747"/>
                  <a:gd name="T42" fmla="*/ 586 w 1076"/>
                  <a:gd name="T43" fmla="*/ 280 h 747"/>
                  <a:gd name="T44" fmla="*/ 556 w 1076"/>
                  <a:gd name="T45" fmla="*/ 267 h 747"/>
                  <a:gd name="T46" fmla="*/ 509 w 1076"/>
                  <a:gd name="T47" fmla="*/ 248 h 747"/>
                  <a:gd name="T48" fmla="*/ 514 w 1076"/>
                  <a:gd name="T49" fmla="*/ 282 h 747"/>
                  <a:gd name="T50" fmla="*/ 484 w 1076"/>
                  <a:gd name="T51" fmla="*/ 267 h 747"/>
                  <a:gd name="T52" fmla="*/ 494 w 1076"/>
                  <a:gd name="T53" fmla="*/ 214 h 747"/>
                  <a:gd name="T54" fmla="*/ 344 w 1076"/>
                  <a:gd name="T55" fmla="*/ 386 h 747"/>
                  <a:gd name="T56" fmla="*/ 531 w 1076"/>
                  <a:gd name="T57" fmla="*/ 495 h 747"/>
                  <a:gd name="T58" fmla="*/ 539 w 1076"/>
                  <a:gd name="T59" fmla="*/ 461 h 747"/>
                  <a:gd name="T60" fmla="*/ 547 w 1076"/>
                  <a:gd name="T61" fmla="*/ 495 h 747"/>
                  <a:gd name="T62" fmla="*/ 719 w 1076"/>
                  <a:gd name="T63" fmla="*/ 418 h 747"/>
                  <a:gd name="T64" fmla="*/ 628 w 1076"/>
                  <a:gd name="T65" fmla="*/ 225 h 747"/>
                  <a:gd name="T66" fmla="*/ 649 w 1076"/>
                  <a:gd name="T67" fmla="*/ 110 h 747"/>
                  <a:gd name="T68" fmla="*/ 732 w 1076"/>
                  <a:gd name="T69" fmla="*/ 227 h 747"/>
                  <a:gd name="T70" fmla="*/ 900 w 1076"/>
                  <a:gd name="T71" fmla="*/ 717 h 747"/>
                  <a:gd name="T72" fmla="*/ 235 w 1076"/>
                  <a:gd name="T73" fmla="*/ 747 h 747"/>
                  <a:gd name="T74" fmla="*/ 165 w 1076"/>
                  <a:gd name="T75" fmla="*/ 679 h 747"/>
                  <a:gd name="T76" fmla="*/ 191 w 1076"/>
                  <a:gd name="T77" fmla="*/ 473 h 747"/>
                  <a:gd name="T78" fmla="*/ 235 w 1076"/>
                  <a:gd name="T79" fmla="*/ 321 h 747"/>
                  <a:gd name="T80" fmla="*/ 378 w 1076"/>
                  <a:gd name="T81" fmla="*/ 170 h 747"/>
                  <a:gd name="T82" fmla="*/ 448 w 1076"/>
                  <a:gd name="T83" fmla="*/ 108 h 747"/>
                  <a:gd name="T84" fmla="*/ 842 w 1076"/>
                  <a:gd name="T85" fmla="*/ 28 h 747"/>
                  <a:gd name="T86" fmla="*/ 1019 w 1076"/>
                  <a:gd name="T87" fmla="*/ 106 h 747"/>
                  <a:gd name="T88" fmla="*/ 1068 w 1076"/>
                  <a:gd name="T89" fmla="*/ 223 h 747"/>
                  <a:gd name="T90" fmla="*/ 781 w 1076"/>
                  <a:gd name="T91" fmla="*/ 170 h 747"/>
                  <a:gd name="T92" fmla="*/ 798 w 1076"/>
                  <a:gd name="T93" fmla="*/ 130 h 747"/>
                  <a:gd name="T94" fmla="*/ 609 w 1076"/>
                  <a:gd name="T95" fmla="*/ 72 h 747"/>
                  <a:gd name="T96" fmla="*/ 403 w 1076"/>
                  <a:gd name="T97" fmla="*/ 83 h 747"/>
                  <a:gd name="T98" fmla="*/ 280 w 1076"/>
                  <a:gd name="T99" fmla="*/ 121 h 747"/>
                  <a:gd name="T100" fmla="*/ 278 w 1076"/>
                  <a:gd name="T101" fmla="*/ 136 h 747"/>
                  <a:gd name="T102" fmla="*/ 13 w 1076"/>
                  <a:gd name="T103" fmla="*/ 234 h 747"/>
                  <a:gd name="T104" fmla="*/ 13 w 1076"/>
                  <a:gd name="T105" fmla="*/ 142 h 747"/>
                  <a:gd name="T106" fmla="*/ 199 w 1076"/>
                  <a:gd name="T107" fmla="*/ 43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6" h="747">
                    <a:moveTo>
                      <a:pt x="609" y="425"/>
                    </a:moveTo>
                    <a:lnTo>
                      <a:pt x="615" y="425"/>
                    </a:lnTo>
                    <a:lnTo>
                      <a:pt x="620" y="429"/>
                    </a:lnTo>
                    <a:lnTo>
                      <a:pt x="624" y="433"/>
                    </a:lnTo>
                    <a:lnTo>
                      <a:pt x="626" y="439"/>
                    </a:lnTo>
                    <a:lnTo>
                      <a:pt x="628" y="444"/>
                    </a:lnTo>
                    <a:lnTo>
                      <a:pt x="626" y="450"/>
                    </a:lnTo>
                    <a:lnTo>
                      <a:pt x="624" y="456"/>
                    </a:lnTo>
                    <a:lnTo>
                      <a:pt x="620" y="460"/>
                    </a:lnTo>
                    <a:lnTo>
                      <a:pt x="615" y="461"/>
                    </a:lnTo>
                    <a:lnTo>
                      <a:pt x="609" y="463"/>
                    </a:lnTo>
                    <a:lnTo>
                      <a:pt x="603" y="461"/>
                    </a:lnTo>
                    <a:lnTo>
                      <a:pt x="599" y="460"/>
                    </a:lnTo>
                    <a:lnTo>
                      <a:pt x="596" y="456"/>
                    </a:lnTo>
                    <a:lnTo>
                      <a:pt x="592" y="450"/>
                    </a:lnTo>
                    <a:lnTo>
                      <a:pt x="592" y="444"/>
                    </a:lnTo>
                    <a:lnTo>
                      <a:pt x="592" y="439"/>
                    </a:lnTo>
                    <a:lnTo>
                      <a:pt x="596" y="433"/>
                    </a:lnTo>
                    <a:lnTo>
                      <a:pt x="599" y="429"/>
                    </a:lnTo>
                    <a:lnTo>
                      <a:pt x="603" y="425"/>
                    </a:lnTo>
                    <a:lnTo>
                      <a:pt x="609" y="425"/>
                    </a:lnTo>
                    <a:close/>
                    <a:moveTo>
                      <a:pt x="465" y="425"/>
                    </a:moveTo>
                    <a:lnTo>
                      <a:pt x="471" y="425"/>
                    </a:lnTo>
                    <a:lnTo>
                      <a:pt x="477" y="429"/>
                    </a:lnTo>
                    <a:lnTo>
                      <a:pt x="480" y="433"/>
                    </a:lnTo>
                    <a:lnTo>
                      <a:pt x="484" y="439"/>
                    </a:lnTo>
                    <a:lnTo>
                      <a:pt x="484" y="444"/>
                    </a:lnTo>
                    <a:lnTo>
                      <a:pt x="484" y="450"/>
                    </a:lnTo>
                    <a:lnTo>
                      <a:pt x="480" y="456"/>
                    </a:lnTo>
                    <a:lnTo>
                      <a:pt x="477" y="460"/>
                    </a:lnTo>
                    <a:lnTo>
                      <a:pt x="471" y="461"/>
                    </a:lnTo>
                    <a:lnTo>
                      <a:pt x="465" y="463"/>
                    </a:lnTo>
                    <a:lnTo>
                      <a:pt x="460" y="461"/>
                    </a:lnTo>
                    <a:lnTo>
                      <a:pt x="454" y="460"/>
                    </a:lnTo>
                    <a:lnTo>
                      <a:pt x="450" y="456"/>
                    </a:lnTo>
                    <a:lnTo>
                      <a:pt x="448" y="450"/>
                    </a:lnTo>
                    <a:lnTo>
                      <a:pt x="446" y="444"/>
                    </a:lnTo>
                    <a:lnTo>
                      <a:pt x="448" y="439"/>
                    </a:lnTo>
                    <a:lnTo>
                      <a:pt x="450" y="433"/>
                    </a:lnTo>
                    <a:lnTo>
                      <a:pt x="454" y="429"/>
                    </a:lnTo>
                    <a:lnTo>
                      <a:pt x="460" y="425"/>
                    </a:lnTo>
                    <a:lnTo>
                      <a:pt x="465" y="425"/>
                    </a:lnTo>
                    <a:close/>
                    <a:moveTo>
                      <a:pt x="681" y="356"/>
                    </a:moveTo>
                    <a:lnTo>
                      <a:pt x="686" y="356"/>
                    </a:lnTo>
                    <a:lnTo>
                      <a:pt x="690" y="359"/>
                    </a:lnTo>
                    <a:lnTo>
                      <a:pt x="694" y="363"/>
                    </a:lnTo>
                    <a:lnTo>
                      <a:pt x="698" y="369"/>
                    </a:lnTo>
                    <a:lnTo>
                      <a:pt x="698" y="374"/>
                    </a:lnTo>
                    <a:lnTo>
                      <a:pt x="698" y="380"/>
                    </a:lnTo>
                    <a:lnTo>
                      <a:pt x="694" y="386"/>
                    </a:lnTo>
                    <a:lnTo>
                      <a:pt x="690" y="390"/>
                    </a:lnTo>
                    <a:lnTo>
                      <a:pt x="686" y="391"/>
                    </a:lnTo>
                    <a:lnTo>
                      <a:pt x="681" y="393"/>
                    </a:lnTo>
                    <a:lnTo>
                      <a:pt x="675" y="391"/>
                    </a:lnTo>
                    <a:lnTo>
                      <a:pt x="669" y="390"/>
                    </a:lnTo>
                    <a:lnTo>
                      <a:pt x="666" y="386"/>
                    </a:lnTo>
                    <a:lnTo>
                      <a:pt x="664" y="380"/>
                    </a:lnTo>
                    <a:lnTo>
                      <a:pt x="662" y="374"/>
                    </a:lnTo>
                    <a:lnTo>
                      <a:pt x="664" y="369"/>
                    </a:lnTo>
                    <a:lnTo>
                      <a:pt x="666" y="363"/>
                    </a:lnTo>
                    <a:lnTo>
                      <a:pt x="669" y="359"/>
                    </a:lnTo>
                    <a:lnTo>
                      <a:pt x="675" y="356"/>
                    </a:lnTo>
                    <a:lnTo>
                      <a:pt x="681" y="356"/>
                    </a:lnTo>
                    <a:close/>
                    <a:moveTo>
                      <a:pt x="397" y="354"/>
                    </a:moveTo>
                    <a:lnTo>
                      <a:pt x="403" y="356"/>
                    </a:lnTo>
                    <a:lnTo>
                      <a:pt x="409" y="357"/>
                    </a:lnTo>
                    <a:lnTo>
                      <a:pt x="412" y="361"/>
                    </a:lnTo>
                    <a:lnTo>
                      <a:pt x="414" y="367"/>
                    </a:lnTo>
                    <a:lnTo>
                      <a:pt x="416" y="373"/>
                    </a:lnTo>
                    <a:lnTo>
                      <a:pt x="414" y="378"/>
                    </a:lnTo>
                    <a:lnTo>
                      <a:pt x="412" y="384"/>
                    </a:lnTo>
                    <a:lnTo>
                      <a:pt x="409" y="388"/>
                    </a:lnTo>
                    <a:lnTo>
                      <a:pt x="403" y="391"/>
                    </a:lnTo>
                    <a:lnTo>
                      <a:pt x="397" y="391"/>
                    </a:lnTo>
                    <a:lnTo>
                      <a:pt x="391" y="391"/>
                    </a:lnTo>
                    <a:lnTo>
                      <a:pt x="386" y="388"/>
                    </a:lnTo>
                    <a:lnTo>
                      <a:pt x="382" y="384"/>
                    </a:lnTo>
                    <a:lnTo>
                      <a:pt x="378" y="378"/>
                    </a:lnTo>
                    <a:lnTo>
                      <a:pt x="378" y="373"/>
                    </a:lnTo>
                    <a:lnTo>
                      <a:pt x="378" y="367"/>
                    </a:lnTo>
                    <a:lnTo>
                      <a:pt x="382" y="361"/>
                    </a:lnTo>
                    <a:lnTo>
                      <a:pt x="386" y="357"/>
                    </a:lnTo>
                    <a:lnTo>
                      <a:pt x="391" y="356"/>
                    </a:lnTo>
                    <a:lnTo>
                      <a:pt x="397" y="354"/>
                    </a:lnTo>
                    <a:close/>
                    <a:moveTo>
                      <a:pt x="535" y="284"/>
                    </a:moveTo>
                    <a:lnTo>
                      <a:pt x="564" y="287"/>
                    </a:lnTo>
                    <a:lnTo>
                      <a:pt x="588" y="299"/>
                    </a:lnTo>
                    <a:lnTo>
                      <a:pt x="607" y="312"/>
                    </a:lnTo>
                    <a:lnTo>
                      <a:pt x="618" y="331"/>
                    </a:lnTo>
                    <a:lnTo>
                      <a:pt x="624" y="354"/>
                    </a:lnTo>
                    <a:lnTo>
                      <a:pt x="618" y="376"/>
                    </a:lnTo>
                    <a:lnTo>
                      <a:pt x="607" y="395"/>
                    </a:lnTo>
                    <a:lnTo>
                      <a:pt x="588" y="410"/>
                    </a:lnTo>
                    <a:lnTo>
                      <a:pt x="564" y="422"/>
                    </a:lnTo>
                    <a:lnTo>
                      <a:pt x="535" y="425"/>
                    </a:lnTo>
                    <a:lnTo>
                      <a:pt x="509" y="422"/>
                    </a:lnTo>
                    <a:lnTo>
                      <a:pt x="484" y="410"/>
                    </a:lnTo>
                    <a:lnTo>
                      <a:pt x="465" y="395"/>
                    </a:lnTo>
                    <a:lnTo>
                      <a:pt x="454" y="376"/>
                    </a:lnTo>
                    <a:lnTo>
                      <a:pt x="448" y="354"/>
                    </a:lnTo>
                    <a:lnTo>
                      <a:pt x="454" y="331"/>
                    </a:lnTo>
                    <a:lnTo>
                      <a:pt x="465" y="312"/>
                    </a:lnTo>
                    <a:lnTo>
                      <a:pt x="484" y="299"/>
                    </a:lnTo>
                    <a:lnTo>
                      <a:pt x="509" y="287"/>
                    </a:lnTo>
                    <a:lnTo>
                      <a:pt x="535" y="284"/>
                    </a:lnTo>
                    <a:close/>
                    <a:moveTo>
                      <a:pt x="645" y="284"/>
                    </a:moveTo>
                    <a:lnTo>
                      <a:pt x="651" y="286"/>
                    </a:lnTo>
                    <a:lnTo>
                      <a:pt x="654" y="287"/>
                    </a:lnTo>
                    <a:lnTo>
                      <a:pt x="660" y="291"/>
                    </a:lnTo>
                    <a:lnTo>
                      <a:pt x="662" y="297"/>
                    </a:lnTo>
                    <a:lnTo>
                      <a:pt x="662" y="303"/>
                    </a:lnTo>
                    <a:lnTo>
                      <a:pt x="662" y="308"/>
                    </a:lnTo>
                    <a:lnTo>
                      <a:pt x="660" y="314"/>
                    </a:lnTo>
                    <a:lnTo>
                      <a:pt x="654" y="318"/>
                    </a:lnTo>
                    <a:lnTo>
                      <a:pt x="651" y="320"/>
                    </a:lnTo>
                    <a:lnTo>
                      <a:pt x="645" y="321"/>
                    </a:lnTo>
                    <a:lnTo>
                      <a:pt x="639" y="320"/>
                    </a:lnTo>
                    <a:lnTo>
                      <a:pt x="634" y="318"/>
                    </a:lnTo>
                    <a:lnTo>
                      <a:pt x="630" y="314"/>
                    </a:lnTo>
                    <a:lnTo>
                      <a:pt x="628" y="308"/>
                    </a:lnTo>
                    <a:lnTo>
                      <a:pt x="626" y="303"/>
                    </a:lnTo>
                    <a:lnTo>
                      <a:pt x="628" y="297"/>
                    </a:lnTo>
                    <a:lnTo>
                      <a:pt x="630" y="291"/>
                    </a:lnTo>
                    <a:lnTo>
                      <a:pt x="634" y="287"/>
                    </a:lnTo>
                    <a:lnTo>
                      <a:pt x="639" y="286"/>
                    </a:lnTo>
                    <a:lnTo>
                      <a:pt x="645" y="284"/>
                    </a:lnTo>
                    <a:close/>
                    <a:moveTo>
                      <a:pt x="431" y="284"/>
                    </a:moveTo>
                    <a:lnTo>
                      <a:pt x="439" y="284"/>
                    </a:lnTo>
                    <a:lnTo>
                      <a:pt x="443" y="287"/>
                    </a:lnTo>
                    <a:lnTo>
                      <a:pt x="448" y="291"/>
                    </a:lnTo>
                    <a:lnTo>
                      <a:pt x="450" y="295"/>
                    </a:lnTo>
                    <a:lnTo>
                      <a:pt x="452" y="303"/>
                    </a:lnTo>
                    <a:lnTo>
                      <a:pt x="450" y="308"/>
                    </a:lnTo>
                    <a:lnTo>
                      <a:pt x="448" y="312"/>
                    </a:lnTo>
                    <a:lnTo>
                      <a:pt x="443" y="318"/>
                    </a:lnTo>
                    <a:lnTo>
                      <a:pt x="439" y="320"/>
                    </a:lnTo>
                    <a:lnTo>
                      <a:pt x="431" y="321"/>
                    </a:lnTo>
                    <a:lnTo>
                      <a:pt x="426" y="320"/>
                    </a:lnTo>
                    <a:lnTo>
                      <a:pt x="420" y="318"/>
                    </a:lnTo>
                    <a:lnTo>
                      <a:pt x="416" y="312"/>
                    </a:lnTo>
                    <a:lnTo>
                      <a:pt x="414" y="308"/>
                    </a:lnTo>
                    <a:lnTo>
                      <a:pt x="412" y="303"/>
                    </a:lnTo>
                    <a:lnTo>
                      <a:pt x="414" y="295"/>
                    </a:lnTo>
                    <a:lnTo>
                      <a:pt x="416" y="291"/>
                    </a:lnTo>
                    <a:lnTo>
                      <a:pt x="420" y="287"/>
                    </a:lnTo>
                    <a:lnTo>
                      <a:pt x="426" y="284"/>
                    </a:lnTo>
                    <a:lnTo>
                      <a:pt x="431" y="284"/>
                    </a:lnTo>
                    <a:close/>
                    <a:moveTo>
                      <a:pt x="573" y="248"/>
                    </a:moveTo>
                    <a:lnTo>
                      <a:pt x="581" y="250"/>
                    </a:lnTo>
                    <a:lnTo>
                      <a:pt x="586" y="253"/>
                    </a:lnTo>
                    <a:lnTo>
                      <a:pt x="590" y="259"/>
                    </a:lnTo>
                    <a:lnTo>
                      <a:pt x="592" y="267"/>
                    </a:lnTo>
                    <a:lnTo>
                      <a:pt x="590" y="274"/>
                    </a:lnTo>
                    <a:lnTo>
                      <a:pt x="586" y="280"/>
                    </a:lnTo>
                    <a:lnTo>
                      <a:pt x="581" y="284"/>
                    </a:lnTo>
                    <a:lnTo>
                      <a:pt x="573" y="286"/>
                    </a:lnTo>
                    <a:lnTo>
                      <a:pt x="567" y="284"/>
                    </a:lnTo>
                    <a:lnTo>
                      <a:pt x="564" y="282"/>
                    </a:lnTo>
                    <a:lnTo>
                      <a:pt x="560" y="278"/>
                    </a:lnTo>
                    <a:lnTo>
                      <a:pt x="556" y="272"/>
                    </a:lnTo>
                    <a:lnTo>
                      <a:pt x="556" y="267"/>
                    </a:lnTo>
                    <a:lnTo>
                      <a:pt x="556" y="261"/>
                    </a:lnTo>
                    <a:lnTo>
                      <a:pt x="560" y="255"/>
                    </a:lnTo>
                    <a:lnTo>
                      <a:pt x="564" y="251"/>
                    </a:lnTo>
                    <a:lnTo>
                      <a:pt x="567" y="250"/>
                    </a:lnTo>
                    <a:lnTo>
                      <a:pt x="573" y="248"/>
                    </a:lnTo>
                    <a:close/>
                    <a:moveTo>
                      <a:pt x="503" y="248"/>
                    </a:moveTo>
                    <a:lnTo>
                      <a:pt x="509" y="248"/>
                    </a:lnTo>
                    <a:lnTo>
                      <a:pt x="514" y="251"/>
                    </a:lnTo>
                    <a:lnTo>
                      <a:pt x="518" y="255"/>
                    </a:lnTo>
                    <a:lnTo>
                      <a:pt x="522" y="261"/>
                    </a:lnTo>
                    <a:lnTo>
                      <a:pt x="522" y="267"/>
                    </a:lnTo>
                    <a:lnTo>
                      <a:pt x="522" y="272"/>
                    </a:lnTo>
                    <a:lnTo>
                      <a:pt x="518" y="278"/>
                    </a:lnTo>
                    <a:lnTo>
                      <a:pt x="514" y="282"/>
                    </a:lnTo>
                    <a:lnTo>
                      <a:pt x="509" y="286"/>
                    </a:lnTo>
                    <a:lnTo>
                      <a:pt x="503" y="286"/>
                    </a:lnTo>
                    <a:lnTo>
                      <a:pt x="497" y="286"/>
                    </a:lnTo>
                    <a:lnTo>
                      <a:pt x="492" y="282"/>
                    </a:lnTo>
                    <a:lnTo>
                      <a:pt x="488" y="278"/>
                    </a:lnTo>
                    <a:lnTo>
                      <a:pt x="486" y="272"/>
                    </a:lnTo>
                    <a:lnTo>
                      <a:pt x="484" y="267"/>
                    </a:lnTo>
                    <a:lnTo>
                      <a:pt x="486" y="261"/>
                    </a:lnTo>
                    <a:lnTo>
                      <a:pt x="488" y="255"/>
                    </a:lnTo>
                    <a:lnTo>
                      <a:pt x="492" y="251"/>
                    </a:lnTo>
                    <a:lnTo>
                      <a:pt x="497" y="248"/>
                    </a:lnTo>
                    <a:lnTo>
                      <a:pt x="503" y="248"/>
                    </a:lnTo>
                    <a:close/>
                    <a:moveTo>
                      <a:pt x="539" y="210"/>
                    </a:moveTo>
                    <a:lnTo>
                      <a:pt x="494" y="214"/>
                    </a:lnTo>
                    <a:lnTo>
                      <a:pt x="452" y="225"/>
                    </a:lnTo>
                    <a:lnTo>
                      <a:pt x="414" y="242"/>
                    </a:lnTo>
                    <a:lnTo>
                      <a:pt x="384" y="263"/>
                    </a:lnTo>
                    <a:lnTo>
                      <a:pt x="359" y="291"/>
                    </a:lnTo>
                    <a:lnTo>
                      <a:pt x="344" y="321"/>
                    </a:lnTo>
                    <a:lnTo>
                      <a:pt x="339" y="354"/>
                    </a:lnTo>
                    <a:lnTo>
                      <a:pt x="344" y="386"/>
                    </a:lnTo>
                    <a:lnTo>
                      <a:pt x="359" y="416"/>
                    </a:lnTo>
                    <a:lnTo>
                      <a:pt x="384" y="444"/>
                    </a:lnTo>
                    <a:lnTo>
                      <a:pt x="414" y="465"/>
                    </a:lnTo>
                    <a:lnTo>
                      <a:pt x="452" y="482"/>
                    </a:lnTo>
                    <a:lnTo>
                      <a:pt x="494" y="494"/>
                    </a:lnTo>
                    <a:lnTo>
                      <a:pt x="539" y="497"/>
                    </a:lnTo>
                    <a:lnTo>
                      <a:pt x="531" y="495"/>
                    </a:lnTo>
                    <a:lnTo>
                      <a:pt x="526" y="492"/>
                    </a:lnTo>
                    <a:lnTo>
                      <a:pt x="522" y="486"/>
                    </a:lnTo>
                    <a:lnTo>
                      <a:pt x="522" y="480"/>
                    </a:lnTo>
                    <a:lnTo>
                      <a:pt x="522" y="473"/>
                    </a:lnTo>
                    <a:lnTo>
                      <a:pt x="526" y="467"/>
                    </a:lnTo>
                    <a:lnTo>
                      <a:pt x="531" y="463"/>
                    </a:lnTo>
                    <a:lnTo>
                      <a:pt x="539" y="461"/>
                    </a:lnTo>
                    <a:lnTo>
                      <a:pt x="547" y="463"/>
                    </a:lnTo>
                    <a:lnTo>
                      <a:pt x="552" y="467"/>
                    </a:lnTo>
                    <a:lnTo>
                      <a:pt x="556" y="473"/>
                    </a:lnTo>
                    <a:lnTo>
                      <a:pt x="558" y="480"/>
                    </a:lnTo>
                    <a:lnTo>
                      <a:pt x="556" y="486"/>
                    </a:lnTo>
                    <a:lnTo>
                      <a:pt x="552" y="492"/>
                    </a:lnTo>
                    <a:lnTo>
                      <a:pt x="547" y="495"/>
                    </a:lnTo>
                    <a:lnTo>
                      <a:pt x="539" y="497"/>
                    </a:lnTo>
                    <a:lnTo>
                      <a:pt x="539" y="497"/>
                    </a:lnTo>
                    <a:lnTo>
                      <a:pt x="586" y="494"/>
                    </a:lnTo>
                    <a:lnTo>
                      <a:pt x="628" y="482"/>
                    </a:lnTo>
                    <a:lnTo>
                      <a:pt x="666" y="465"/>
                    </a:lnTo>
                    <a:lnTo>
                      <a:pt x="696" y="444"/>
                    </a:lnTo>
                    <a:lnTo>
                      <a:pt x="719" y="418"/>
                    </a:lnTo>
                    <a:lnTo>
                      <a:pt x="734" y="388"/>
                    </a:lnTo>
                    <a:lnTo>
                      <a:pt x="739" y="354"/>
                    </a:lnTo>
                    <a:lnTo>
                      <a:pt x="734" y="321"/>
                    </a:lnTo>
                    <a:lnTo>
                      <a:pt x="719" y="291"/>
                    </a:lnTo>
                    <a:lnTo>
                      <a:pt x="696" y="263"/>
                    </a:lnTo>
                    <a:lnTo>
                      <a:pt x="666" y="242"/>
                    </a:lnTo>
                    <a:lnTo>
                      <a:pt x="628" y="225"/>
                    </a:lnTo>
                    <a:lnTo>
                      <a:pt x="586" y="214"/>
                    </a:lnTo>
                    <a:lnTo>
                      <a:pt x="539" y="210"/>
                    </a:lnTo>
                    <a:close/>
                    <a:moveTo>
                      <a:pt x="448" y="108"/>
                    </a:moveTo>
                    <a:lnTo>
                      <a:pt x="626" y="108"/>
                    </a:lnTo>
                    <a:lnTo>
                      <a:pt x="630" y="108"/>
                    </a:lnTo>
                    <a:lnTo>
                      <a:pt x="637" y="108"/>
                    </a:lnTo>
                    <a:lnTo>
                      <a:pt x="649" y="110"/>
                    </a:lnTo>
                    <a:lnTo>
                      <a:pt x="662" y="115"/>
                    </a:lnTo>
                    <a:lnTo>
                      <a:pt x="675" y="125"/>
                    </a:lnTo>
                    <a:lnTo>
                      <a:pt x="686" y="136"/>
                    </a:lnTo>
                    <a:lnTo>
                      <a:pt x="696" y="155"/>
                    </a:lnTo>
                    <a:lnTo>
                      <a:pt x="698" y="178"/>
                    </a:lnTo>
                    <a:lnTo>
                      <a:pt x="696" y="208"/>
                    </a:lnTo>
                    <a:lnTo>
                      <a:pt x="732" y="227"/>
                    </a:lnTo>
                    <a:lnTo>
                      <a:pt x="768" y="251"/>
                    </a:lnTo>
                    <a:lnTo>
                      <a:pt x="804" y="284"/>
                    </a:lnTo>
                    <a:lnTo>
                      <a:pt x="834" y="323"/>
                    </a:lnTo>
                    <a:lnTo>
                      <a:pt x="911" y="560"/>
                    </a:lnTo>
                    <a:lnTo>
                      <a:pt x="911" y="677"/>
                    </a:lnTo>
                    <a:lnTo>
                      <a:pt x="910" y="700"/>
                    </a:lnTo>
                    <a:lnTo>
                      <a:pt x="900" y="717"/>
                    </a:lnTo>
                    <a:lnTo>
                      <a:pt x="889" y="730"/>
                    </a:lnTo>
                    <a:lnTo>
                      <a:pt x="876" y="738"/>
                    </a:lnTo>
                    <a:lnTo>
                      <a:pt x="860" y="743"/>
                    </a:lnTo>
                    <a:lnTo>
                      <a:pt x="849" y="747"/>
                    </a:lnTo>
                    <a:lnTo>
                      <a:pt x="842" y="747"/>
                    </a:lnTo>
                    <a:lnTo>
                      <a:pt x="838" y="747"/>
                    </a:lnTo>
                    <a:lnTo>
                      <a:pt x="235" y="747"/>
                    </a:lnTo>
                    <a:lnTo>
                      <a:pt x="210" y="745"/>
                    </a:lnTo>
                    <a:lnTo>
                      <a:pt x="191" y="738"/>
                    </a:lnTo>
                    <a:lnTo>
                      <a:pt x="180" y="724"/>
                    </a:lnTo>
                    <a:lnTo>
                      <a:pt x="170" y="713"/>
                    </a:lnTo>
                    <a:lnTo>
                      <a:pt x="166" y="700"/>
                    </a:lnTo>
                    <a:lnTo>
                      <a:pt x="165" y="688"/>
                    </a:lnTo>
                    <a:lnTo>
                      <a:pt x="165" y="679"/>
                    </a:lnTo>
                    <a:lnTo>
                      <a:pt x="165" y="677"/>
                    </a:lnTo>
                    <a:lnTo>
                      <a:pt x="165" y="554"/>
                    </a:lnTo>
                    <a:lnTo>
                      <a:pt x="166" y="552"/>
                    </a:lnTo>
                    <a:lnTo>
                      <a:pt x="170" y="543"/>
                    </a:lnTo>
                    <a:lnTo>
                      <a:pt x="176" y="524"/>
                    </a:lnTo>
                    <a:lnTo>
                      <a:pt x="183" y="501"/>
                    </a:lnTo>
                    <a:lnTo>
                      <a:pt x="191" y="473"/>
                    </a:lnTo>
                    <a:lnTo>
                      <a:pt x="201" y="443"/>
                    </a:lnTo>
                    <a:lnTo>
                      <a:pt x="208" y="414"/>
                    </a:lnTo>
                    <a:lnTo>
                      <a:pt x="218" y="386"/>
                    </a:lnTo>
                    <a:lnTo>
                      <a:pt x="225" y="359"/>
                    </a:lnTo>
                    <a:lnTo>
                      <a:pt x="231" y="340"/>
                    </a:lnTo>
                    <a:lnTo>
                      <a:pt x="235" y="327"/>
                    </a:lnTo>
                    <a:lnTo>
                      <a:pt x="235" y="321"/>
                    </a:lnTo>
                    <a:lnTo>
                      <a:pt x="255" y="291"/>
                    </a:lnTo>
                    <a:lnTo>
                      <a:pt x="282" y="265"/>
                    </a:lnTo>
                    <a:lnTo>
                      <a:pt x="312" y="242"/>
                    </a:lnTo>
                    <a:lnTo>
                      <a:pt x="344" y="225"/>
                    </a:lnTo>
                    <a:lnTo>
                      <a:pt x="378" y="210"/>
                    </a:lnTo>
                    <a:lnTo>
                      <a:pt x="378" y="172"/>
                    </a:lnTo>
                    <a:lnTo>
                      <a:pt x="378" y="170"/>
                    </a:lnTo>
                    <a:lnTo>
                      <a:pt x="380" y="163"/>
                    </a:lnTo>
                    <a:lnTo>
                      <a:pt x="382" y="151"/>
                    </a:lnTo>
                    <a:lnTo>
                      <a:pt x="386" y="140"/>
                    </a:lnTo>
                    <a:lnTo>
                      <a:pt x="393" y="129"/>
                    </a:lnTo>
                    <a:lnTo>
                      <a:pt x="407" y="117"/>
                    </a:lnTo>
                    <a:lnTo>
                      <a:pt x="424" y="110"/>
                    </a:lnTo>
                    <a:lnTo>
                      <a:pt x="448" y="108"/>
                    </a:lnTo>
                    <a:close/>
                    <a:moveTo>
                      <a:pt x="511" y="0"/>
                    </a:moveTo>
                    <a:lnTo>
                      <a:pt x="556" y="0"/>
                    </a:lnTo>
                    <a:lnTo>
                      <a:pt x="630" y="0"/>
                    </a:lnTo>
                    <a:lnTo>
                      <a:pt x="696" y="6"/>
                    </a:lnTo>
                    <a:lnTo>
                      <a:pt x="753" y="11"/>
                    </a:lnTo>
                    <a:lnTo>
                      <a:pt x="802" y="19"/>
                    </a:lnTo>
                    <a:lnTo>
                      <a:pt x="842" y="28"/>
                    </a:lnTo>
                    <a:lnTo>
                      <a:pt x="876" y="38"/>
                    </a:lnTo>
                    <a:lnTo>
                      <a:pt x="902" y="45"/>
                    </a:lnTo>
                    <a:lnTo>
                      <a:pt x="921" y="55"/>
                    </a:lnTo>
                    <a:lnTo>
                      <a:pt x="936" y="60"/>
                    </a:lnTo>
                    <a:lnTo>
                      <a:pt x="944" y="64"/>
                    </a:lnTo>
                    <a:lnTo>
                      <a:pt x="946" y="66"/>
                    </a:lnTo>
                    <a:lnTo>
                      <a:pt x="1019" y="106"/>
                    </a:lnTo>
                    <a:lnTo>
                      <a:pt x="1046" y="123"/>
                    </a:lnTo>
                    <a:lnTo>
                      <a:pt x="1063" y="142"/>
                    </a:lnTo>
                    <a:lnTo>
                      <a:pt x="1072" y="161"/>
                    </a:lnTo>
                    <a:lnTo>
                      <a:pt x="1076" y="180"/>
                    </a:lnTo>
                    <a:lnTo>
                      <a:pt x="1076" y="197"/>
                    </a:lnTo>
                    <a:lnTo>
                      <a:pt x="1072" y="212"/>
                    </a:lnTo>
                    <a:lnTo>
                      <a:pt x="1068" y="223"/>
                    </a:lnTo>
                    <a:lnTo>
                      <a:pt x="1065" y="231"/>
                    </a:lnTo>
                    <a:lnTo>
                      <a:pt x="1063" y="234"/>
                    </a:lnTo>
                    <a:lnTo>
                      <a:pt x="1019" y="321"/>
                    </a:lnTo>
                    <a:lnTo>
                      <a:pt x="768" y="193"/>
                    </a:lnTo>
                    <a:lnTo>
                      <a:pt x="770" y="189"/>
                    </a:lnTo>
                    <a:lnTo>
                      <a:pt x="773" y="182"/>
                    </a:lnTo>
                    <a:lnTo>
                      <a:pt x="781" y="170"/>
                    </a:lnTo>
                    <a:lnTo>
                      <a:pt x="789" y="155"/>
                    </a:lnTo>
                    <a:lnTo>
                      <a:pt x="796" y="138"/>
                    </a:lnTo>
                    <a:lnTo>
                      <a:pt x="798" y="134"/>
                    </a:lnTo>
                    <a:lnTo>
                      <a:pt x="800" y="130"/>
                    </a:lnTo>
                    <a:lnTo>
                      <a:pt x="800" y="130"/>
                    </a:lnTo>
                    <a:lnTo>
                      <a:pt x="800" y="130"/>
                    </a:lnTo>
                    <a:lnTo>
                      <a:pt x="798" y="130"/>
                    </a:lnTo>
                    <a:lnTo>
                      <a:pt x="794" y="129"/>
                    </a:lnTo>
                    <a:lnTo>
                      <a:pt x="770" y="112"/>
                    </a:lnTo>
                    <a:lnTo>
                      <a:pt x="739" y="98"/>
                    </a:lnTo>
                    <a:lnTo>
                      <a:pt x="705" y="87"/>
                    </a:lnTo>
                    <a:lnTo>
                      <a:pt x="671" y="79"/>
                    </a:lnTo>
                    <a:lnTo>
                      <a:pt x="639" y="76"/>
                    </a:lnTo>
                    <a:lnTo>
                      <a:pt x="609" y="72"/>
                    </a:lnTo>
                    <a:lnTo>
                      <a:pt x="586" y="70"/>
                    </a:lnTo>
                    <a:lnTo>
                      <a:pt x="571" y="70"/>
                    </a:lnTo>
                    <a:lnTo>
                      <a:pt x="565" y="70"/>
                    </a:lnTo>
                    <a:lnTo>
                      <a:pt x="511" y="70"/>
                    </a:lnTo>
                    <a:lnTo>
                      <a:pt x="475" y="72"/>
                    </a:lnTo>
                    <a:lnTo>
                      <a:pt x="437" y="77"/>
                    </a:lnTo>
                    <a:lnTo>
                      <a:pt x="403" y="83"/>
                    </a:lnTo>
                    <a:lnTo>
                      <a:pt x="371" y="91"/>
                    </a:lnTo>
                    <a:lnTo>
                      <a:pt x="340" y="100"/>
                    </a:lnTo>
                    <a:lnTo>
                      <a:pt x="318" y="108"/>
                    </a:lnTo>
                    <a:lnTo>
                      <a:pt x="299" y="113"/>
                    </a:lnTo>
                    <a:lnTo>
                      <a:pt x="286" y="119"/>
                    </a:lnTo>
                    <a:lnTo>
                      <a:pt x="282" y="121"/>
                    </a:lnTo>
                    <a:lnTo>
                      <a:pt x="280" y="121"/>
                    </a:lnTo>
                    <a:lnTo>
                      <a:pt x="278" y="123"/>
                    </a:lnTo>
                    <a:lnTo>
                      <a:pt x="276" y="123"/>
                    </a:lnTo>
                    <a:lnTo>
                      <a:pt x="276" y="123"/>
                    </a:lnTo>
                    <a:lnTo>
                      <a:pt x="274" y="125"/>
                    </a:lnTo>
                    <a:lnTo>
                      <a:pt x="276" y="127"/>
                    </a:lnTo>
                    <a:lnTo>
                      <a:pt x="276" y="130"/>
                    </a:lnTo>
                    <a:lnTo>
                      <a:pt x="278" y="136"/>
                    </a:lnTo>
                    <a:lnTo>
                      <a:pt x="286" y="147"/>
                    </a:lnTo>
                    <a:lnTo>
                      <a:pt x="293" y="163"/>
                    </a:lnTo>
                    <a:lnTo>
                      <a:pt x="301" y="178"/>
                    </a:lnTo>
                    <a:lnTo>
                      <a:pt x="306" y="189"/>
                    </a:lnTo>
                    <a:lnTo>
                      <a:pt x="308" y="193"/>
                    </a:lnTo>
                    <a:lnTo>
                      <a:pt x="57" y="321"/>
                    </a:lnTo>
                    <a:lnTo>
                      <a:pt x="13" y="234"/>
                    </a:lnTo>
                    <a:lnTo>
                      <a:pt x="11" y="231"/>
                    </a:lnTo>
                    <a:lnTo>
                      <a:pt x="8" y="223"/>
                    </a:lnTo>
                    <a:lnTo>
                      <a:pt x="4" y="212"/>
                    </a:lnTo>
                    <a:lnTo>
                      <a:pt x="0" y="197"/>
                    </a:lnTo>
                    <a:lnTo>
                      <a:pt x="0" y="180"/>
                    </a:lnTo>
                    <a:lnTo>
                      <a:pt x="4" y="161"/>
                    </a:lnTo>
                    <a:lnTo>
                      <a:pt x="13" y="142"/>
                    </a:lnTo>
                    <a:lnTo>
                      <a:pt x="30" y="123"/>
                    </a:lnTo>
                    <a:lnTo>
                      <a:pt x="57" y="106"/>
                    </a:lnTo>
                    <a:lnTo>
                      <a:pt x="131" y="66"/>
                    </a:lnTo>
                    <a:lnTo>
                      <a:pt x="134" y="64"/>
                    </a:lnTo>
                    <a:lnTo>
                      <a:pt x="148" y="59"/>
                    </a:lnTo>
                    <a:lnTo>
                      <a:pt x="170" y="51"/>
                    </a:lnTo>
                    <a:lnTo>
                      <a:pt x="199" y="43"/>
                    </a:lnTo>
                    <a:lnTo>
                      <a:pt x="235" y="32"/>
                    </a:lnTo>
                    <a:lnTo>
                      <a:pt x="278" y="23"/>
                    </a:lnTo>
                    <a:lnTo>
                      <a:pt x="329" y="13"/>
                    </a:lnTo>
                    <a:lnTo>
                      <a:pt x="384" y="6"/>
                    </a:lnTo>
                    <a:lnTo>
                      <a:pt x="444" y="2"/>
                    </a:lnTo>
                    <a:lnTo>
                      <a:pt x="511"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latin typeface="+mj-lt"/>
                  <a:ea typeface="+mj-ea"/>
                </a:endParaRPr>
              </a:p>
            </p:txBody>
          </p:sp>
        </p:grpSp>
        <p:sp>
          <p:nvSpPr>
            <p:cNvPr id="30" name="Freeform 14">
              <a:extLst>
                <a:ext uri="{FF2B5EF4-FFF2-40B4-BE49-F238E27FC236}">
                  <a16:creationId xmlns:a16="http://schemas.microsoft.com/office/drawing/2014/main" id="{78246889-A915-E210-9B75-FA8C40B1AB87}"/>
                </a:ext>
              </a:extLst>
            </p:cNvPr>
            <p:cNvSpPr>
              <a:spLocks noChangeAspect="1" noEditPoints="1"/>
            </p:cNvSpPr>
            <p:nvPr/>
          </p:nvSpPr>
          <p:spPr bwMode="auto">
            <a:xfrm>
              <a:off x="6664506" y="3252880"/>
              <a:ext cx="282548" cy="483556"/>
            </a:xfrm>
            <a:custGeom>
              <a:avLst/>
              <a:gdLst>
                <a:gd name="T0" fmla="*/ 526 w 745"/>
                <a:gd name="T1" fmla="*/ 1186 h 1275"/>
                <a:gd name="T2" fmla="*/ 658 w 745"/>
                <a:gd name="T3" fmla="*/ 1099 h 1275"/>
                <a:gd name="T4" fmla="*/ 306 w 745"/>
                <a:gd name="T5" fmla="*/ 1099 h 1275"/>
                <a:gd name="T6" fmla="*/ 439 w 745"/>
                <a:gd name="T7" fmla="*/ 1186 h 1275"/>
                <a:gd name="T8" fmla="*/ 306 w 745"/>
                <a:gd name="T9" fmla="*/ 1099 h 1275"/>
                <a:gd name="T10" fmla="*/ 87 w 745"/>
                <a:gd name="T11" fmla="*/ 1186 h 1275"/>
                <a:gd name="T12" fmla="*/ 219 w 745"/>
                <a:gd name="T13" fmla="*/ 1099 h 1275"/>
                <a:gd name="T14" fmla="*/ 526 w 745"/>
                <a:gd name="T15" fmla="*/ 967 h 1275"/>
                <a:gd name="T16" fmla="*/ 658 w 745"/>
                <a:gd name="T17" fmla="*/ 1056 h 1275"/>
                <a:gd name="T18" fmla="*/ 526 w 745"/>
                <a:gd name="T19" fmla="*/ 967 h 1275"/>
                <a:gd name="T20" fmla="*/ 306 w 745"/>
                <a:gd name="T21" fmla="*/ 1056 h 1275"/>
                <a:gd name="T22" fmla="*/ 439 w 745"/>
                <a:gd name="T23" fmla="*/ 967 h 1275"/>
                <a:gd name="T24" fmla="*/ 87 w 745"/>
                <a:gd name="T25" fmla="*/ 967 h 1275"/>
                <a:gd name="T26" fmla="*/ 219 w 745"/>
                <a:gd name="T27" fmla="*/ 1056 h 1275"/>
                <a:gd name="T28" fmla="*/ 87 w 745"/>
                <a:gd name="T29" fmla="*/ 967 h 1275"/>
                <a:gd name="T30" fmla="*/ 526 w 745"/>
                <a:gd name="T31" fmla="*/ 923 h 1275"/>
                <a:gd name="T32" fmla="*/ 658 w 745"/>
                <a:gd name="T33" fmla="*/ 836 h 1275"/>
                <a:gd name="T34" fmla="*/ 306 w 745"/>
                <a:gd name="T35" fmla="*/ 836 h 1275"/>
                <a:gd name="T36" fmla="*/ 439 w 745"/>
                <a:gd name="T37" fmla="*/ 923 h 1275"/>
                <a:gd name="T38" fmla="*/ 306 w 745"/>
                <a:gd name="T39" fmla="*/ 836 h 1275"/>
                <a:gd name="T40" fmla="*/ 87 w 745"/>
                <a:gd name="T41" fmla="*/ 923 h 1275"/>
                <a:gd name="T42" fmla="*/ 219 w 745"/>
                <a:gd name="T43" fmla="*/ 836 h 1275"/>
                <a:gd name="T44" fmla="*/ 526 w 745"/>
                <a:gd name="T45" fmla="*/ 704 h 1275"/>
                <a:gd name="T46" fmla="*/ 658 w 745"/>
                <a:gd name="T47" fmla="*/ 791 h 1275"/>
                <a:gd name="T48" fmla="*/ 526 w 745"/>
                <a:gd name="T49" fmla="*/ 704 h 1275"/>
                <a:gd name="T50" fmla="*/ 306 w 745"/>
                <a:gd name="T51" fmla="*/ 791 h 1275"/>
                <a:gd name="T52" fmla="*/ 439 w 745"/>
                <a:gd name="T53" fmla="*/ 704 h 1275"/>
                <a:gd name="T54" fmla="*/ 87 w 745"/>
                <a:gd name="T55" fmla="*/ 704 h 1275"/>
                <a:gd name="T56" fmla="*/ 219 w 745"/>
                <a:gd name="T57" fmla="*/ 791 h 1275"/>
                <a:gd name="T58" fmla="*/ 87 w 745"/>
                <a:gd name="T59" fmla="*/ 704 h 1275"/>
                <a:gd name="T60" fmla="*/ 114 w 745"/>
                <a:gd name="T61" fmla="*/ 93 h 1275"/>
                <a:gd name="T62" fmla="*/ 91 w 745"/>
                <a:gd name="T63" fmla="*/ 116 h 1275"/>
                <a:gd name="T64" fmla="*/ 87 w 745"/>
                <a:gd name="T65" fmla="*/ 571 h 1275"/>
                <a:gd name="T66" fmla="*/ 100 w 745"/>
                <a:gd name="T67" fmla="*/ 604 h 1275"/>
                <a:gd name="T68" fmla="*/ 131 w 745"/>
                <a:gd name="T69" fmla="*/ 617 h 1275"/>
                <a:gd name="T70" fmla="*/ 632 w 745"/>
                <a:gd name="T71" fmla="*/ 613 h 1275"/>
                <a:gd name="T72" fmla="*/ 654 w 745"/>
                <a:gd name="T73" fmla="*/ 588 h 1275"/>
                <a:gd name="T74" fmla="*/ 658 w 745"/>
                <a:gd name="T75" fmla="*/ 133 h 1275"/>
                <a:gd name="T76" fmla="*/ 645 w 745"/>
                <a:gd name="T77" fmla="*/ 102 h 1275"/>
                <a:gd name="T78" fmla="*/ 615 w 745"/>
                <a:gd name="T79" fmla="*/ 89 h 1275"/>
                <a:gd name="T80" fmla="*/ 131 w 745"/>
                <a:gd name="T81" fmla="*/ 0 h 1275"/>
                <a:gd name="T82" fmla="*/ 649 w 745"/>
                <a:gd name="T83" fmla="*/ 6 h 1275"/>
                <a:gd name="T84" fmla="*/ 707 w 745"/>
                <a:gd name="T85" fmla="*/ 40 h 1275"/>
                <a:gd name="T86" fmla="*/ 741 w 745"/>
                <a:gd name="T87" fmla="*/ 99 h 1275"/>
                <a:gd name="T88" fmla="*/ 745 w 745"/>
                <a:gd name="T89" fmla="*/ 1143 h 1275"/>
                <a:gd name="T90" fmla="*/ 728 w 745"/>
                <a:gd name="T91" fmla="*/ 1209 h 1275"/>
                <a:gd name="T92" fmla="*/ 681 w 745"/>
                <a:gd name="T93" fmla="*/ 1256 h 1275"/>
                <a:gd name="T94" fmla="*/ 615 w 745"/>
                <a:gd name="T95" fmla="*/ 1275 h 1275"/>
                <a:gd name="T96" fmla="*/ 97 w 745"/>
                <a:gd name="T97" fmla="*/ 1269 h 1275"/>
                <a:gd name="T98" fmla="*/ 38 w 745"/>
                <a:gd name="T99" fmla="*/ 1235 h 1275"/>
                <a:gd name="T100" fmla="*/ 4 w 745"/>
                <a:gd name="T101" fmla="*/ 1179 h 1275"/>
                <a:gd name="T102" fmla="*/ 0 w 745"/>
                <a:gd name="T103" fmla="*/ 133 h 1275"/>
                <a:gd name="T104" fmla="*/ 17 w 745"/>
                <a:gd name="T105" fmla="*/ 66 h 1275"/>
                <a:gd name="T106" fmla="*/ 64 w 745"/>
                <a:gd name="T107" fmla="*/ 19 h 1275"/>
                <a:gd name="T108" fmla="*/ 131 w 745"/>
                <a:gd name="T109" fmla="*/ 0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45" h="1275">
                  <a:moveTo>
                    <a:pt x="526" y="1099"/>
                  </a:moveTo>
                  <a:lnTo>
                    <a:pt x="526" y="1186"/>
                  </a:lnTo>
                  <a:lnTo>
                    <a:pt x="658" y="1186"/>
                  </a:lnTo>
                  <a:lnTo>
                    <a:pt x="658" y="1099"/>
                  </a:lnTo>
                  <a:lnTo>
                    <a:pt x="526" y="1099"/>
                  </a:lnTo>
                  <a:close/>
                  <a:moveTo>
                    <a:pt x="306" y="1099"/>
                  </a:moveTo>
                  <a:lnTo>
                    <a:pt x="306" y="1186"/>
                  </a:lnTo>
                  <a:lnTo>
                    <a:pt x="439" y="1186"/>
                  </a:lnTo>
                  <a:lnTo>
                    <a:pt x="439" y="1099"/>
                  </a:lnTo>
                  <a:lnTo>
                    <a:pt x="306" y="1099"/>
                  </a:lnTo>
                  <a:close/>
                  <a:moveTo>
                    <a:pt x="87" y="1099"/>
                  </a:moveTo>
                  <a:lnTo>
                    <a:pt x="87" y="1186"/>
                  </a:lnTo>
                  <a:lnTo>
                    <a:pt x="219" y="1186"/>
                  </a:lnTo>
                  <a:lnTo>
                    <a:pt x="219" y="1099"/>
                  </a:lnTo>
                  <a:lnTo>
                    <a:pt x="87" y="1099"/>
                  </a:lnTo>
                  <a:close/>
                  <a:moveTo>
                    <a:pt x="526" y="967"/>
                  </a:moveTo>
                  <a:lnTo>
                    <a:pt x="526" y="1056"/>
                  </a:lnTo>
                  <a:lnTo>
                    <a:pt x="658" y="1056"/>
                  </a:lnTo>
                  <a:lnTo>
                    <a:pt x="658" y="967"/>
                  </a:lnTo>
                  <a:lnTo>
                    <a:pt x="526" y="967"/>
                  </a:lnTo>
                  <a:close/>
                  <a:moveTo>
                    <a:pt x="306" y="967"/>
                  </a:moveTo>
                  <a:lnTo>
                    <a:pt x="306" y="1056"/>
                  </a:lnTo>
                  <a:lnTo>
                    <a:pt x="439" y="1056"/>
                  </a:lnTo>
                  <a:lnTo>
                    <a:pt x="439" y="967"/>
                  </a:lnTo>
                  <a:lnTo>
                    <a:pt x="306" y="967"/>
                  </a:lnTo>
                  <a:close/>
                  <a:moveTo>
                    <a:pt x="87" y="967"/>
                  </a:moveTo>
                  <a:lnTo>
                    <a:pt x="87" y="1056"/>
                  </a:lnTo>
                  <a:lnTo>
                    <a:pt x="219" y="1056"/>
                  </a:lnTo>
                  <a:lnTo>
                    <a:pt x="219" y="967"/>
                  </a:lnTo>
                  <a:lnTo>
                    <a:pt x="87" y="967"/>
                  </a:lnTo>
                  <a:close/>
                  <a:moveTo>
                    <a:pt x="526" y="836"/>
                  </a:moveTo>
                  <a:lnTo>
                    <a:pt x="526" y="923"/>
                  </a:lnTo>
                  <a:lnTo>
                    <a:pt x="658" y="923"/>
                  </a:lnTo>
                  <a:lnTo>
                    <a:pt x="658" y="836"/>
                  </a:lnTo>
                  <a:lnTo>
                    <a:pt x="526" y="836"/>
                  </a:lnTo>
                  <a:close/>
                  <a:moveTo>
                    <a:pt x="306" y="836"/>
                  </a:moveTo>
                  <a:lnTo>
                    <a:pt x="306" y="923"/>
                  </a:lnTo>
                  <a:lnTo>
                    <a:pt x="439" y="923"/>
                  </a:lnTo>
                  <a:lnTo>
                    <a:pt x="439" y="836"/>
                  </a:lnTo>
                  <a:lnTo>
                    <a:pt x="306" y="836"/>
                  </a:lnTo>
                  <a:close/>
                  <a:moveTo>
                    <a:pt x="87" y="836"/>
                  </a:moveTo>
                  <a:lnTo>
                    <a:pt x="87" y="923"/>
                  </a:lnTo>
                  <a:lnTo>
                    <a:pt x="219" y="923"/>
                  </a:lnTo>
                  <a:lnTo>
                    <a:pt x="219" y="836"/>
                  </a:lnTo>
                  <a:lnTo>
                    <a:pt x="87" y="836"/>
                  </a:lnTo>
                  <a:close/>
                  <a:moveTo>
                    <a:pt x="526" y="704"/>
                  </a:moveTo>
                  <a:lnTo>
                    <a:pt x="526" y="791"/>
                  </a:lnTo>
                  <a:lnTo>
                    <a:pt x="658" y="791"/>
                  </a:lnTo>
                  <a:lnTo>
                    <a:pt x="658" y="704"/>
                  </a:lnTo>
                  <a:lnTo>
                    <a:pt x="526" y="704"/>
                  </a:lnTo>
                  <a:close/>
                  <a:moveTo>
                    <a:pt x="306" y="704"/>
                  </a:moveTo>
                  <a:lnTo>
                    <a:pt x="306" y="791"/>
                  </a:lnTo>
                  <a:lnTo>
                    <a:pt x="439" y="791"/>
                  </a:lnTo>
                  <a:lnTo>
                    <a:pt x="439" y="704"/>
                  </a:lnTo>
                  <a:lnTo>
                    <a:pt x="306" y="704"/>
                  </a:lnTo>
                  <a:close/>
                  <a:moveTo>
                    <a:pt x="87" y="704"/>
                  </a:moveTo>
                  <a:lnTo>
                    <a:pt x="87" y="791"/>
                  </a:lnTo>
                  <a:lnTo>
                    <a:pt x="219" y="791"/>
                  </a:lnTo>
                  <a:lnTo>
                    <a:pt x="219" y="704"/>
                  </a:lnTo>
                  <a:lnTo>
                    <a:pt x="87" y="704"/>
                  </a:lnTo>
                  <a:close/>
                  <a:moveTo>
                    <a:pt x="131" y="89"/>
                  </a:moveTo>
                  <a:lnTo>
                    <a:pt x="114" y="93"/>
                  </a:lnTo>
                  <a:lnTo>
                    <a:pt x="100" y="102"/>
                  </a:lnTo>
                  <a:lnTo>
                    <a:pt x="91" y="116"/>
                  </a:lnTo>
                  <a:lnTo>
                    <a:pt x="87" y="133"/>
                  </a:lnTo>
                  <a:lnTo>
                    <a:pt x="87" y="571"/>
                  </a:lnTo>
                  <a:lnTo>
                    <a:pt x="91" y="588"/>
                  </a:lnTo>
                  <a:lnTo>
                    <a:pt x="100" y="604"/>
                  </a:lnTo>
                  <a:lnTo>
                    <a:pt x="114" y="613"/>
                  </a:lnTo>
                  <a:lnTo>
                    <a:pt x="131" y="617"/>
                  </a:lnTo>
                  <a:lnTo>
                    <a:pt x="615" y="617"/>
                  </a:lnTo>
                  <a:lnTo>
                    <a:pt x="632" y="613"/>
                  </a:lnTo>
                  <a:lnTo>
                    <a:pt x="645" y="604"/>
                  </a:lnTo>
                  <a:lnTo>
                    <a:pt x="654" y="588"/>
                  </a:lnTo>
                  <a:lnTo>
                    <a:pt x="658" y="571"/>
                  </a:lnTo>
                  <a:lnTo>
                    <a:pt x="658" y="133"/>
                  </a:lnTo>
                  <a:lnTo>
                    <a:pt x="654" y="116"/>
                  </a:lnTo>
                  <a:lnTo>
                    <a:pt x="645" y="102"/>
                  </a:lnTo>
                  <a:lnTo>
                    <a:pt x="632" y="93"/>
                  </a:lnTo>
                  <a:lnTo>
                    <a:pt x="615" y="89"/>
                  </a:lnTo>
                  <a:lnTo>
                    <a:pt x="131" y="89"/>
                  </a:lnTo>
                  <a:close/>
                  <a:moveTo>
                    <a:pt x="131" y="0"/>
                  </a:moveTo>
                  <a:lnTo>
                    <a:pt x="615" y="0"/>
                  </a:lnTo>
                  <a:lnTo>
                    <a:pt x="649" y="6"/>
                  </a:lnTo>
                  <a:lnTo>
                    <a:pt x="681" y="19"/>
                  </a:lnTo>
                  <a:lnTo>
                    <a:pt x="707" y="40"/>
                  </a:lnTo>
                  <a:lnTo>
                    <a:pt x="728" y="66"/>
                  </a:lnTo>
                  <a:lnTo>
                    <a:pt x="741" y="99"/>
                  </a:lnTo>
                  <a:lnTo>
                    <a:pt x="745" y="133"/>
                  </a:lnTo>
                  <a:lnTo>
                    <a:pt x="745" y="1143"/>
                  </a:lnTo>
                  <a:lnTo>
                    <a:pt x="741" y="1179"/>
                  </a:lnTo>
                  <a:lnTo>
                    <a:pt x="728" y="1209"/>
                  </a:lnTo>
                  <a:lnTo>
                    <a:pt x="707" y="1235"/>
                  </a:lnTo>
                  <a:lnTo>
                    <a:pt x="681" y="1256"/>
                  </a:lnTo>
                  <a:lnTo>
                    <a:pt x="649" y="1269"/>
                  </a:lnTo>
                  <a:lnTo>
                    <a:pt x="615" y="1275"/>
                  </a:lnTo>
                  <a:lnTo>
                    <a:pt x="131" y="1275"/>
                  </a:lnTo>
                  <a:lnTo>
                    <a:pt x="97" y="1269"/>
                  </a:lnTo>
                  <a:lnTo>
                    <a:pt x="64" y="1256"/>
                  </a:lnTo>
                  <a:lnTo>
                    <a:pt x="38" y="1235"/>
                  </a:lnTo>
                  <a:lnTo>
                    <a:pt x="17" y="1209"/>
                  </a:lnTo>
                  <a:lnTo>
                    <a:pt x="4" y="1179"/>
                  </a:lnTo>
                  <a:lnTo>
                    <a:pt x="0" y="1143"/>
                  </a:lnTo>
                  <a:lnTo>
                    <a:pt x="0" y="133"/>
                  </a:lnTo>
                  <a:lnTo>
                    <a:pt x="4" y="99"/>
                  </a:lnTo>
                  <a:lnTo>
                    <a:pt x="17" y="66"/>
                  </a:lnTo>
                  <a:lnTo>
                    <a:pt x="38" y="40"/>
                  </a:lnTo>
                  <a:lnTo>
                    <a:pt x="64" y="19"/>
                  </a:lnTo>
                  <a:lnTo>
                    <a:pt x="97" y="6"/>
                  </a:lnTo>
                  <a:lnTo>
                    <a:pt x="131"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ja-JP" altLang="en-US">
                <a:solidFill>
                  <a:schemeClr val="bg1"/>
                </a:solidFill>
                <a:latin typeface="+mj-lt"/>
                <a:ea typeface="+mj-ea"/>
              </a:endParaRPr>
            </a:p>
          </p:txBody>
        </p:sp>
      </p:grpSp>
    </p:spTree>
    <p:extLst>
      <p:ext uri="{BB962C8B-B14F-4D97-AF65-F5344CB8AC3E}">
        <p14:creationId xmlns:p14="http://schemas.microsoft.com/office/powerpoint/2010/main" val="5823183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F585E6-BB26-8C9F-6502-0E295169A573}"/>
              </a:ext>
            </a:extLst>
          </p:cNvPr>
          <p:cNvSpPr>
            <a:spLocks noGrp="1"/>
          </p:cNvSpPr>
          <p:nvPr>
            <p:ph type="title"/>
          </p:nvPr>
        </p:nvSpPr>
        <p:spPr/>
        <p:txBody>
          <a:bodyPr/>
          <a:lstStyle/>
          <a:p>
            <a:r>
              <a:rPr kumimoji="1" lang="ja-JP" altLang="en-US"/>
              <a:t>テーブル配色サンプル</a:t>
            </a:r>
          </a:p>
        </p:txBody>
      </p:sp>
      <p:sp>
        <p:nvSpPr>
          <p:cNvPr id="6" name="コンテンツ プレースホルダー 3">
            <a:extLst>
              <a:ext uri="{FF2B5EF4-FFF2-40B4-BE49-F238E27FC236}">
                <a16:creationId xmlns:a16="http://schemas.microsoft.com/office/drawing/2014/main" id="{537AFD53-A81C-6C9A-7091-83C0C4677731}"/>
              </a:ext>
            </a:extLst>
          </p:cNvPr>
          <p:cNvSpPr txBox="1">
            <a:spLocks/>
          </p:cNvSpPr>
          <p:nvPr/>
        </p:nvSpPr>
        <p:spPr>
          <a:xfrm>
            <a:off x="1398601" y="3722830"/>
            <a:ext cx="864000" cy="189021"/>
          </a:xfrm>
          <a:prstGeom prst="rect">
            <a:avLst/>
          </a:prstGeom>
        </p:spPr>
        <p:txBody>
          <a:bodyPr lIns="0" tIns="0" rIns="0" bIns="0">
            <a:normAutofit/>
          </a:bodyPr>
          <a:lstStyle>
            <a:lvl1pPr marL="342900" indent="-342900" algn="l" defTabSz="914400" rtl="0" eaLnBrk="1" latinLnBrk="0" hangingPunct="1">
              <a:spcBef>
                <a:spcPct val="20000"/>
              </a:spcBef>
              <a:buFont typeface="Arial" panose="020B0604020202020204" pitchFamily="34" charset="0"/>
              <a:buChar char="•"/>
              <a:defRPr kumimoji="1" sz="2400" kern="1200" baseline="0">
                <a:solidFill>
                  <a:schemeClr val="bg1"/>
                </a:solidFill>
                <a:latin typeface="+mn-lt"/>
                <a:ea typeface="+mn-ea"/>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000" kern="1200">
                <a:solidFill>
                  <a:schemeClr val="bg1"/>
                </a:solidFill>
                <a:latin typeface="+mn-ea"/>
                <a:ea typeface="+mn-ea"/>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1800" kern="1200" baseline="0">
                <a:solidFill>
                  <a:schemeClr val="bg1"/>
                </a:solidFill>
                <a:latin typeface="+mn-lt"/>
                <a:ea typeface="+mn-ea"/>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1600" kern="1200" baseline="0">
                <a:solidFill>
                  <a:schemeClr val="bg1"/>
                </a:solidFill>
                <a:latin typeface="+mn-lt"/>
                <a:ea typeface="+mn-ea"/>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1400" kern="1200">
                <a:solidFill>
                  <a:schemeClr val="bg1"/>
                </a:solidFill>
                <a:latin typeface="+mn-ea"/>
                <a:ea typeface="+mn-ea"/>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kumimoji="0" lang="ja-JP" altLang="en-US" sz="1050" b="0" i="0" u="none" strike="noStrike" kern="1200" cap="none" spc="0" normalizeH="0" noProof="0">
                <a:ln>
                  <a:noFill/>
                </a:ln>
                <a:solidFill>
                  <a:srgbClr val="000000"/>
                </a:solidFill>
                <a:effectLst/>
                <a:uLnTx/>
                <a:uFillTx/>
                <a:latin typeface="+mj-lt"/>
                <a:ea typeface="+mj-ea"/>
              </a:rPr>
              <a:t>■</a:t>
            </a:r>
            <a:r>
              <a:rPr kumimoji="0" lang="en-US" altLang="ja-JP" sz="1050" b="0" i="0" u="none" strike="noStrike" kern="1200" cap="none" spc="0" normalizeH="0" noProof="0" dirty="0">
                <a:ln>
                  <a:noFill/>
                </a:ln>
                <a:solidFill>
                  <a:srgbClr val="000000"/>
                </a:solidFill>
                <a:effectLst/>
                <a:uLnTx/>
                <a:uFillTx/>
                <a:latin typeface="+mj-lt"/>
                <a:ea typeface="+mj-ea"/>
              </a:rPr>
              <a:t> </a:t>
            </a:r>
            <a:r>
              <a:rPr lang="ja-JP" altLang="en-US" sz="1050">
                <a:solidFill>
                  <a:schemeClr val="tx1"/>
                </a:solidFill>
                <a:latin typeface="+mj-lt"/>
                <a:ea typeface="+mj-ea"/>
              </a:rPr>
              <a:t>行列</a:t>
            </a:r>
            <a:r>
              <a:rPr lang="ja-JP" altLang="en-US" sz="1050" dirty="0">
                <a:solidFill>
                  <a:schemeClr val="tx1"/>
                </a:solidFill>
                <a:latin typeface="+mj-lt"/>
                <a:ea typeface="+mj-ea"/>
              </a:rPr>
              <a:t>ヘッダ</a:t>
            </a:r>
          </a:p>
        </p:txBody>
      </p:sp>
      <p:graphicFrame>
        <p:nvGraphicFramePr>
          <p:cNvPr id="7" name="表 6">
            <a:extLst>
              <a:ext uri="{FF2B5EF4-FFF2-40B4-BE49-F238E27FC236}">
                <a16:creationId xmlns:a16="http://schemas.microsoft.com/office/drawing/2014/main" id="{49E3CF9F-57C8-89F5-797D-4B328F7C3BD7}"/>
              </a:ext>
            </a:extLst>
          </p:cNvPr>
          <p:cNvGraphicFramePr>
            <a:graphicFrameLocks noGrp="1"/>
          </p:cNvGraphicFramePr>
          <p:nvPr>
            <p:extLst>
              <p:ext uri="{D42A27DB-BD31-4B8C-83A1-F6EECF244321}">
                <p14:modId xmlns:p14="http://schemas.microsoft.com/office/powerpoint/2010/main" val="1377342159"/>
              </p:ext>
            </p:extLst>
          </p:nvPr>
        </p:nvGraphicFramePr>
        <p:xfrm>
          <a:off x="2555875" y="3722830"/>
          <a:ext cx="4320000" cy="865056"/>
        </p:xfrm>
        <a:graphic>
          <a:graphicData uri="http://schemas.openxmlformats.org/drawingml/2006/table">
            <a:tbl>
              <a:tblPr firstRow="1" bandRow="1">
                <a:tableStyleId>{21E4AEA4-8DFA-4A89-87EB-49C32662AFE0}</a:tableStyleId>
              </a:tblPr>
              <a:tblGrid>
                <a:gridCol w="956585">
                  <a:extLst>
                    <a:ext uri="{9D8B030D-6E8A-4147-A177-3AD203B41FA5}">
                      <a16:colId xmlns:a16="http://schemas.microsoft.com/office/drawing/2014/main" val="20000"/>
                    </a:ext>
                  </a:extLst>
                </a:gridCol>
                <a:gridCol w="1673969">
                  <a:extLst>
                    <a:ext uri="{9D8B030D-6E8A-4147-A177-3AD203B41FA5}">
                      <a16:colId xmlns:a16="http://schemas.microsoft.com/office/drawing/2014/main" val="20001"/>
                    </a:ext>
                  </a:extLst>
                </a:gridCol>
                <a:gridCol w="1689446">
                  <a:extLst>
                    <a:ext uri="{9D8B030D-6E8A-4147-A177-3AD203B41FA5}">
                      <a16:colId xmlns:a16="http://schemas.microsoft.com/office/drawing/2014/main" val="20002"/>
                    </a:ext>
                  </a:extLst>
                </a:gridCol>
              </a:tblGrid>
              <a:tr h="216264">
                <a:tc>
                  <a:txBody>
                    <a:bodyPr/>
                    <a:lstStyle/>
                    <a:p>
                      <a:endParaRPr kumimoji="1" lang="ja-JP" altLang="en-US" sz="600" b="0" baseline="0" dirty="0">
                        <a:solidFill>
                          <a:schemeClr val="bg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lnTlToBr w="9525" cap="flat" cmpd="sng" algn="ctr">
                      <a:solidFill>
                        <a:schemeClr val="accent2"/>
                      </a:solidFill>
                      <a:prstDash val="solid"/>
                      <a:round/>
                      <a:headEnd type="none" w="med" len="med"/>
                      <a:tailEnd type="none" w="med" len="med"/>
                    </a:lnTlToB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700" baseline="0" dirty="0">
                          <a:latin typeface="+mj-lt"/>
                          <a:ea typeface="+mj-ea"/>
                        </a:rPr>
                        <a:t>項目</a:t>
                      </a:r>
                      <a:r>
                        <a:rPr kumimoji="1" lang="en-US" altLang="ja-JP" sz="700" baseline="0" dirty="0">
                          <a:latin typeface="+mj-lt"/>
                          <a:ea typeface="+mj-ea"/>
                        </a:rPr>
                        <a:t>1</a:t>
                      </a:r>
                      <a:endParaRPr kumimoji="1" lang="ja-JP" altLang="en-US" sz="700" b="0" baseline="0" dirty="0">
                        <a:solidFill>
                          <a:schemeClr val="bg1"/>
                        </a:solidFill>
                        <a:latin typeface="+mj-lt"/>
                        <a:ea typeface="+mj-ea"/>
                      </a:endParaRPr>
                    </a:p>
                  </a:txBody>
                  <a:tcPr marL="61241" marR="61241" marT="22965" marB="2296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700" baseline="0" dirty="0">
                          <a:latin typeface="+mj-lt"/>
                          <a:ea typeface="+mj-ea"/>
                        </a:rPr>
                        <a:t>項目</a:t>
                      </a:r>
                      <a:r>
                        <a:rPr kumimoji="1" lang="en-US" altLang="ja-JP" sz="700" baseline="0" dirty="0">
                          <a:latin typeface="+mj-lt"/>
                          <a:ea typeface="+mj-ea"/>
                        </a:rPr>
                        <a:t>2</a:t>
                      </a:r>
                      <a:endParaRPr kumimoji="1" lang="ja-JP" altLang="en-US" sz="700" b="0" baseline="0" dirty="0">
                        <a:solidFill>
                          <a:schemeClr val="bg1"/>
                        </a:solidFill>
                        <a:latin typeface="+mj-lt"/>
                        <a:ea typeface="+mj-ea"/>
                      </a:endParaRPr>
                    </a:p>
                  </a:txBody>
                  <a:tcPr marL="61241" marR="61241" marT="22965" marB="22965" anchor="ctr">
                    <a:lnL w="9525" cap="flat" cmpd="sng" algn="ctr">
                      <a:solidFill>
                        <a:schemeClr val="bg1"/>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noFill/>
                      <a:prstDash val="solid"/>
                      <a:round/>
                      <a:headEnd type="none" w="med" len="med"/>
                      <a:tailEnd type="none" w="med" len="med"/>
                    </a:lnB>
                  </a:tcPr>
                </a:tc>
                <a:extLst>
                  <a:ext uri="{0D108BD9-81ED-4DB2-BD59-A6C34878D82A}">
                    <a16:rowId xmlns:a16="http://schemas.microsoft.com/office/drawing/2014/main" val="10000"/>
                  </a:ext>
                </a:extLst>
              </a:tr>
              <a:tr h="216264">
                <a:tc>
                  <a:txBody>
                    <a:bodyPr/>
                    <a:lstStyle/>
                    <a:p>
                      <a:r>
                        <a:rPr kumimoji="1" lang="ja-JP" altLang="en-US" sz="700" b="1" baseline="0" dirty="0">
                          <a:solidFill>
                            <a:schemeClr val="bg1"/>
                          </a:solidFill>
                          <a:latin typeface="+mj-lt"/>
                          <a:ea typeface="+mj-ea"/>
                        </a:rPr>
                        <a:t>項目</a:t>
                      </a:r>
                      <a:r>
                        <a:rPr kumimoji="1" lang="en-US" altLang="ja-JP" sz="700" b="1" baseline="0" dirty="0">
                          <a:solidFill>
                            <a:schemeClr val="bg1"/>
                          </a:solidFill>
                          <a:latin typeface="+mj-lt"/>
                          <a:ea typeface="+mj-ea"/>
                        </a:rPr>
                        <a:t>A</a:t>
                      </a:r>
                      <a:endParaRPr kumimoji="1" lang="ja-JP" altLang="en-US" sz="700" b="1" baseline="0" dirty="0">
                        <a:solidFill>
                          <a:schemeClr val="bg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700" baseline="0" dirty="0">
                          <a:latin typeface="+mj-lt"/>
                          <a:ea typeface="+mj-ea"/>
                        </a:rPr>
                        <a:t>データ</a:t>
                      </a:r>
                      <a:r>
                        <a:rPr kumimoji="1" lang="en-US" altLang="ja-JP" sz="700" baseline="0" dirty="0">
                          <a:latin typeface="+mj-lt"/>
                          <a:ea typeface="+mj-ea"/>
                        </a:rPr>
                        <a:t>1-1</a:t>
                      </a:r>
                      <a:endParaRPr kumimoji="1" lang="ja-JP" altLang="en-US" sz="700" b="0" baseline="0" dirty="0">
                        <a:solidFill>
                          <a:schemeClr val="tx1"/>
                        </a:solidFill>
                        <a:latin typeface="+mj-lt"/>
                        <a:ea typeface="+mj-ea"/>
                      </a:endParaRPr>
                    </a:p>
                  </a:txBody>
                  <a:tcPr marL="61241" marR="61241" marT="22965" marB="22965" anchor="ctr">
                    <a:lnL w="9525" cap="flat" cmpd="sng" algn="ctr">
                      <a:no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700" baseline="0" dirty="0">
                          <a:latin typeface="+mj-lt"/>
                          <a:ea typeface="+mj-ea"/>
                        </a:rPr>
                        <a:t>データ</a:t>
                      </a:r>
                      <a:r>
                        <a:rPr kumimoji="1" lang="en-US" altLang="ja-JP" sz="700" baseline="0" dirty="0">
                          <a:latin typeface="+mj-lt"/>
                          <a:ea typeface="+mj-ea"/>
                        </a:rPr>
                        <a:t>1-2</a:t>
                      </a:r>
                      <a:endParaRPr kumimoji="1" lang="ja-JP" altLang="en-US" sz="700" b="0" baseline="0" dirty="0">
                        <a:solidFill>
                          <a:schemeClr val="tx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0001"/>
                  </a:ext>
                </a:extLst>
              </a:tr>
              <a:tr h="216264">
                <a:tc>
                  <a:txBody>
                    <a:bodyPr/>
                    <a:lstStyle/>
                    <a:p>
                      <a:r>
                        <a:rPr kumimoji="1" lang="ja-JP" altLang="en-US" sz="700" b="1" baseline="0" dirty="0">
                          <a:solidFill>
                            <a:schemeClr val="bg1"/>
                          </a:solidFill>
                          <a:latin typeface="+mj-lt"/>
                          <a:ea typeface="+mj-ea"/>
                        </a:rPr>
                        <a:t>項目</a:t>
                      </a:r>
                      <a:r>
                        <a:rPr kumimoji="1" lang="en-US" altLang="ja-JP" sz="700" b="1" baseline="0" dirty="0">
                          <a:solidFill>
                            <a:schemeClr val="bg1"/>
                          </a:solidFill>
                          <a:latin typeface="+mj-lt"/>
                          <a:ea typeface="+mj-ea"/>
                        </a:rPr>
                        <a:t>B</a:t>
                      </a:r>
                      <a:endParaRPr kumimoji="1" lang="ja-JP" altLang="en-US" sz="700" b="1" baseline="0" dirty="0">
                        <a:solidFill>
                          <a:schemeClr val="bg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2">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700" baseline="0" dirty="0">
                          <a:latin typeface="+mj-lt"/>
                          <a:ea typeface="+mj-ea"/>
                        </a:rPr>
                        <a:t>データ</a:t>
                      </a:r>
                      <a:r>
                        <a:rPr kumimoji="1" lang="en-US" altLang="ja-JP" sz="700" baseline="0" dirty="0">
                          <a:latin typeface="+mj-lt"/>
                          <a:ea typeface="+mj-ea"/>
                        </a:rPr>
                        <a:t>2-1</a:t>
                      </a:r>
                      <a:endParaRPr kumimoji="1" lang="ja-JP" altLang="en-US" sz="700" b="0" baseline="0" dirty="0">
                        <a:solidFill>
                          <a:schemeClr val="tx1"/>
                        </a:solidFill>
                        <a:latin typeface="+mj-lt"/>
                        <a:ea typeface="+mj-ea"/>
                      </a:endParaRPr>
                    </a:p>
                  </a:txBody>
                  <a:tcPr marL="61241" marR="61241" marT="22965" marB="22965" anchor="ctr">
                    <a:lnL w="9525" cap="flat" cmpd="sng" algn="ctr">
                      <a:no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accent2">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700" baseline="0" dirty="0">
                          <a:latin typeface="+mj-lt"/>
                          <a:ea typeface="+mj-ea"/>
                        </a:rPr>
                        <a:t>データ</a:t>
                      </a:r>
                      <a:r>
                        <a:rPr kumimoji="1" lang="en-US" altLang="ja-JP" sz="700" baseline="0" dirty="0">
                          <a:latin typeface="+mj-lt"/>
                          <a:ea typeface="+mj-ea"/>
                        </a:rPr>
                        <a:t>2-2</a:t>
                      </a:r>
                      <a:endParaRPr kumimoji="1" lang="ja-JP" altLang="en-US" sz="700" b="0" baseline="0" dirty="0">
                        <a:solidFill>
                          <a:schemeClr val="tx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2"/>
                  </a:ext>
                </a:extLst>
              </a:tr>
              <a:tr h="216264">
                <a:tc>
                  <a:txBody>
                    <a:bodyPr/>
                    <a:lstStyle/>
                    <a:p>
                      <a:r>
                        <a:rPr kumimoji="1" lang="ja-JP" altLang="en-US" sz="700" b="1" baseline="0" dirty="0">
                          <a:solidFill>
                            <a:schemeClr val="bg1"/>
                          </a:solidFill>
                          <a:latin typeface="+mj-lt"/>
                          <a:ea typeface="+mj-ea"/>
                        </a:rPr>
                        <a:t>項目</a:t>
                      </a:r>
                      <a:r>
                        <a:rPr kumimoji="1" lang="en-US" altLang="ja-JP" sz="700" b="1" baseline="0" dirty="0">
                          <a:solidFill>
                            <a:schemeClr val="bg1"/>
                          </a:solidFill>
                          <a:latin typeface="+mj-lt"/>
                          <a:ea typeface="+mj-ea"/>
                        </a:rPr>
                        <a:t>C</a:t>
                      </a:r>
                      <a:endParaRPr kumimoji="1" lang="ja-JP" altLang="en-US" sz="700" b="1" baseline="0" dirty="0">
                        <a:solidFill>
                          <a:schemeClr val="bg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9525"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accent2"/>
                      </a:solidFill>
                      <a:prstDash val="solid"/>
                      <a:round/>
                      <a:headEnd type="none" w="med" len="med"/>
                      <a:tailEnd type="none" w="med" len="med"/>
                    </a:lnB>
                    <a:solidFill>
                      <a:schemeClr val="accent2">
                        <a:lumMod val="60000"/>
                        <a:lumOff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700" baseline="0" dirty="0">
                          <a:latin typeface="+mj-lt"/>
                          <a:ea typeface="+mj-ea"/>
                        </a:rPr>
                        <a:t>データ</a:t>
                      </a:r>
                      <a:r>
                        <a:rPr kumimoji="1" lang="en-US" altLang="ja-JP" sz="700" baseline="0" dirty="0">
                          <a:latin typeface="+mj-lt"/>
                          <a:ea typeface="+mj-ea"/>
                        </a:rPr>
                        <a:t>3-1</a:t>
                      </a:r>
                      <a:endParaRPr kumimoji="1" lang="ja-JP" altLang="en-US" sz="700" b="0" baseline="0" dirty="0">
                        <a:solidFill>
                          <a:schemeClr val="tx1"/>
                        </a:solidFill>
                        <a:latin typeface="+mj-lt"/>
                        <a:ea typeface="+mj-ea"/>
                      </a:endParaRPr>
                    </a:p>
                  </a:txBody>
                  <a:tcPr marL="61241" marR="61241" marT="22965" marB="22965" anchor="ctr">
                    <a:lnL w="9525" cap="flat" cmpd="sng" algn="ctr">
                      <a:no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700" baseline="0" dirty="0">
                          <a:latin typeface="+mj-lt"/>
                          <a:ea typeface="+mj-ea"/>
                        </a:rPr>
                        <a:t>データ</a:t>
                      </a:r>
                      <a:r>
                        <a:rPr kumimoji="1" lang="en-US" altLang="ja-JP" sz="700" baseline="0" dirty="0">
                          <a:latin typeface="+mj-lt"/>
                          <a:ea typeface="+mj-ea"/>
                        </a:rPr>
                        <a:t>3-2</a:t>
                      </a:r>
                      <a:endParaRPr kumimoji="1" lang="ja-JP" altLang="en-US" sz="700" b="0" baseline="0" dirty="0">
                        <a:solidFill>
                          <a:schemeClr val="tx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8" name="表 7">
            <a:extLst>
              <a:ext uri="{FF2B5EF4-FFF2-40B4-BE49-F238E27FC236}">
                <a16:creationId xmlns:a16="http://schemas.microsoft.com/office/drawing/2014/main" id="{A20B47E1-EAAB-4638-D5EB-9366D716C10D}"/>
              </a:ext>
            </a:extLst>
          </p:cNvPr>
          <p:cNvGraphicFramePr>
            <a:graphicFrameLocks noGrp="1"/>
          </p:cNvGraphicFramePr>
          <p:nvPr>
            <p:extLst>
              <p:ext uri="{D42A27DB-BD31-4B8C-83A1-F6EECF244321}">
                <p14:modId xmlns:p14="http://schemas.microsoft.com/office/powerpoint/2010/main" val="1454439584"/>
              </p:ext>
            </p:extLst>
          </p:nvPr>
        </p:nvGraphicFramePr>
        <p:xfrm>
          <a:off x="2555875" y="2419257"/>
          <a:ext cx="4320000" cy="865056"/>
        </p:xfrm>
        <a:graphic>
          <a:graphicData uri="http://schemas.openxmlformats.org/drawingml/2006/table">
            <a:tbl>
              <a:tblPr firstRow="1" bandRow="1">
                <a:tableStyleId>{21E4AEA4-8DFA-4A89-87EB-49C32662AFE0}</a:tableStyleId>
              </a:tblPr>
              <a:tblGrid>
                <a:gridCol w="973528">
                  <a:extLst>
                    <a:ext uri="{9D8B030D-6E8A-4147-A177-3AD203B41FA5}">
                      <a16:colId xmlns:a16="http://schemas.microsoft.com/office/drawing/2014/main" val="20000"/>
                    </a:ext>
                  </a:extLst>
                </a:gridCol>
                <a:gridCol w="1644334">
                  <a:extLst>
                    <a:ext uri="{9D8B030D-6E8A-4147-A177-3AD203B41FA5}">
                      <a16:colId xmlns:a16="http://schemas.microsoft.com/office/drawing/2014/main" val="20001"/>
                    </a:ext>
                  </a:extLst>
                </a:gridCol>
                <a:gridCol w="1702138">
                  <a:extLst>
                    <a:ext uri="{9D8B030D-6E8A-4147-A177-3AD203B41FA5}">
                      <a16:colId xmlns:a16="http://schemas.microsoft.com/office/drawing/2014/main" val="20002"/>
                    </a:ext>
                  </a:extLst>
                </a:gridCol>
              </a:tblGrid>
              <a:tr h="216264">
                <a:tc>
                  <a:txBody>
                    <a:bodyPr/>
                    <a:lstStyle/>
                    <a:p>
                      <a:r>
                        <a:rPr kumimoji="1" lang="ja-JP" altLang="en-US" sz="700" b="1" baseline="0" dirty="0">
                          <a:latin typeface="+mj-lt"/>
                          <a:ea typeface="+mj-ea"/>
                        </a:rPr>
                        <a:t>項目</a:t>
                      </a:r>
                      <a:r>
                        <a:rPr kumimoji="1" lang="en-US" altLang="ja-JP" sz="700" b="1" baseline="0" dirty="0">
                          <a:latin typeface="+mj-lt"/>
                          <a:ea typeface="+mj-ea"/>
                        </a:rPr>
                        <a:t>A</a:t>
                      </a:r>
                      <a:endParaRPr kumimoji="1" lang="ja-JP" altLang="en-US" sz="700" b="1" baseline="0" dirty="0">
                        <a:solidFill>
                          <a:schemeClr val="bg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700" b="0" baseline="0" dirty="0">
                          <a:solidFill>
                            <a:schemeClr val="tx1"/>
                          </a:solidFill>
                          <a:latin typeface="+mj-lt"/>
                          <a:ea typeface="+mj-ea"/>
                        </a:rPr>
                        <a:t>データ</a:t>
                      </a:r>
                      <a:r>
                        <a:rPr kumimoji="1" lang="en-US" altLang="ja-JP" sz="700" b="0" baseline="0" dirty="0">
                          <a:solidFill>
                            <a:schemeClr val="tx1"/>
                          </a:solidFill>
                          <a:latin typeface="+mj-lt"/>
                          <a:ea typeface="+mj-ea"/>
                        </a:rPr>
                        <a:t>1-1</a:t>
                      </a:r>
                      <a:endParaRPr kumimoji="1" lang="ja-JP" altLang="en-US" sz="700" b="0" baseline="0" dirty="0">
                        <a:solidFill>
                          <a:schemeClr val="tx1"/>
                        </a:solidFill>
                        <a:latin typeface="+mj-lt"/>
                        <a:ea typeface="+mj-ea"/>
                      </a:endParaRPr>
                    </a:p>
                  </a:txBody>
                  <a:tcPr marL="61241" marR="61241" marT="22965" marB="22965" anchor="ctr">
                    <a:lnL w="12700" cap="flat" cmpd="sng" algn="ctr">
                      <a:no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700" b="0" baseline="0" dirty="0">
                          <a:solidFill>
                            <a:schemeClr val="tx1"/>
                          </a:solidFill>
                          <a:latin typeface="+mj-lt"/>
                          <a:ea typeface="+mj-ea"/>
                        </a:rPr>
                        <a:t>データ</a:t>
                      </a:r>
                      <a:r>
                        <a:rPr kumimoji="1" lang="en-US" altLang="ja-JP" sz="700" b="0" baseline="0" dirty="0">
                          <a:solidFill>
                            <a:schemeClr val="tx1"/>
                          </a:solidFill>
                          <a:latin typeface="+mj-lt"/>
                          <a:ea typeface="+mj-ea"/>
                        </a:rPr>
                        <a:t>1-2</a:t>
                      </a:r>
                      <a:endParaRPr kumimoji="1" lang="ja-JP" altLang="en-US" sz="700" b="0" baseline="0" dirty="0">
                        <a:solidFill>
                          <a:schemeClr val="tx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16264">
                <a:tc>
                  <a:txBody>
                    <a:bodyPr/>
                    <a:lstStyle/>
                    <a:p>
                      <a:r>
                        <a:rPr kumimoji="1" lang="ja-JP" altLang="en-US" sz="700" b="1" baseline="0" dirty="0">
                          <a:solidFill>
                            <a:schemeClr val="bg1"/>
                          </a:solidFill>
                          <a:latin typeface="+mj-lt"/>
                          <a:ea typeface="+mj-ea"/>
                        </a:rPr>
                        <a:t>項目</a:t>
                      </a:r>
                      <a:r>
                        <a:rPr kumimoji="1" lang="en-US" altLang="ja-JP" sz="700" b="1" baseline="0" dirty="0">
                          <a:solidFill>
                            <a:schemeClr val="bg1"/>
                          </a:solidFill>
                          <a:latin typeface="+mj-lt"/>
                          <a:ea typeface="+mj-ea"/>
                        </a:rPr>
                        <a:t>B</a:t>
                      </a:r>
                      <a:endParaRPr kumimoji="1" lang="ja-JP" altLang="en-US" sz="700" b="1" baseline="0" dirty="0">
                        <a:solidFill>
                          <a:schemeClr val="bg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700" baseline="0" dirty="0">
                          <a:latin typeface="+mj-lt"/>
                          <a:ea typeface="+mj-ea"/>
                        </a:rPr>
                        <a:t>データ</a:t>
                      </a:r>
                      <a:r>
                        <a:rPr kumimoji="1" lang="en-US" altLang="ja-JP" sz="700" baseline="0" dirty="0">
                          <a:latin typeface="+mj-lt"/>
                          <a:ea typeface="+mj-ea"/>
                        </a:rPr>
                        <a:t>2-1</a:t>
                      </a:r>
                      <a:endParaRPr kumimoji="1" lang="ja-JP" altLang="en-US" sz="700" b="0" baseline="0" dirty="0">
                        <a:solidFill>
                          <a:schemeClr val="tx1"/>
                        </a:solidFill>
                        <a:latin typeface="+mj-lt"/>
                        <a:ea typeface="+mj-ea"/>
                      </a:endParaRPr>
                    </a:p>
                  </a:txBody>
                  <a:tcPr marL="61241" marR="61241" marT="22965" marB="22965" anchor="ctr">
                    <a:lnL w="12700" cap="flat" cmpd="sng" algn="ctr">
                      <a:noFill/>
                      <a:prstDash val="solid"/>
                      <a:round/>
                      <a:headEnd type="none" w="med" len="med"/>
                      <a:tailEnd type="none" w="med" len="med"/>
                    </a:lnL>
                    <a:lnR w="952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700" baseline="0" dirty="0">
                          <a:latin typeface="+mj-lt"/>
                          <a:ea typeface="+mj-ea"/>
                        </a:rPr>
                        <a:t>データ</a:t>
                      </a:r>
                      <a:r>
                        <a:rPr kumimoji="1" lang="en-US" altLang="ja-JP" sz="700" baseline="0" dirty="0">
                          <a:latin typeface="+mj-lt"/>
                          <a:ea typeface="+mj-ea"/>
                        </a:rPr>
                        <a:t>2-2</a:t>
                      </a:r>
                      <a:endParaRPr kumimoji="1" lang="ja-JP" altLang="en-US" sz="700" b="0" baseline="0" dirty="0">
                        <a:solidFill>
                          <a:schemeClr val="tx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0001"/>
                  </a:ext>
                </a:extLst>
              </a:tr>
              <a:tr h="216264">
                <a:tc>
                  <a:txBody>
                    <a:bodyPr/>
                    <a:lstStyle/>
                    <a:p>
                      <a:r>
                        <a:rPr kumimoji="1" lang="ja-JP" altLang="en-US" sz="700" b="1" baseline="0" dirty="0">
                          <a:solidFill>
                            <a:schemeClr val="bg1"/>
                          </a:solidFill>
                          <a:latin typeface="+mj-lt"/>
                          <a:ea typeface="+mj-ea"/>
                        </a:rPr>
                        <a:t>項目</a:t>
                      </a:r>
                      <a:r>
                        <a:rPr kumimoji="1" lang="en-US" altLang="ja-JP" sz="700" b="1" baseline="0" dirty="0">
                          <a:solidFill>
                            <a:schemeClr val="bg1"/>
                          </a:solidFill>
                          <a:latin typeface="+mj-lt"/>
                          <a:ea typeface="+mj-ea"/>
                        </a:rPr>
                        <a:t>C</a:t>
                      </a:r>
                      <a:endParaRPr kumimoji="1" lang="ja-JP" altLang="en-US" sz="700" b="1" baseline="0" dirty="0">
                        <a:solidFill>
                          <a:schemeClr val="bg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700" baseline="0" dirty="0">
                          <a:latin typeface="+mj-lt"/>
                          <a:ea typeface="+mj-ea"/>
                        </a:rPr>
                        <a:t>データ</a:t>
                      </a:r>
                      <a:r>
                        <a:rPr kumimoji="1" lang="en-US" altLang="ja-JP" sz="700" baseline="0" dirty="0">
                          <a:latin typeface="+mj-lt"/>
                          <a:ea typeface="+mj-ea"/>
                        </a:rPr>
                        <a:t>3-1</a:t>
                      </a:r>
                      <a:endParaRPr kumimoji="1" lang="ja-JP" altLang="en-US" sz="700" b="0" baseline="0" dirty="0">
                        <a:solidFill>
                          <a:schemeClr val="tx1"/>
                        </a:solidFill>
                        <a:latin typeface="+mj-lt"/>
                        <a:ea typeface="+mj-ea"/>
                      </a:endParaRPr>
                    </a:p>
                  </a:txBody>
                  <a:tcPr marL="61241" marR="61241" marT="22965" marB="22965" anchor="ctr">
                    <a:lnL w="12700" cap="flat" cmpd="sng" algn="ctr">
                      <a:noFill/>
                      <a:prstDash val="solid"/>
                      <a:round/>
                      <a:headEnd type="none" w="med" len="med"/>
                      <a:tailEnd type="none" w="med" len="med"/>
                    </a:lnL>
                    <a:lnR w="952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700" baseline="0" dirty="0">
                          <a:latin typeface="+mj-lt"/>
                          <a:ea typeface="+mj-ea"/>
                        </a:rPr>
                        <a:t>データ</a:t>
                      </a:r>
                      <a:r>
                        <a:rPr kumimoji="1" lang="en-US" altLang="ja-JP" sz="700" baseline="0" dirty="0">
                          <a:latin typeface="+mj-lt"/>
                          <a:ea typeface="+mj-ea"/>
                        </a:rPr>
                        <a:t>3-2</a:t>
                      </a:r>
                      <a:endParaRPr kumimoji="1" lang="ja-JP" altLang="en-US" sz="700" b="0" baseline="0" dirty="0">
                        <a:solidFill>
                          <a:schemeClr val="tx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16264">
                <a:tc>
                  <a:txBody>
                    <a:bodyPr/>
                    <a:lstStyle/>
                    <a:p>
                      <a:r>
                        <a:rPr kumimoji="1" lang="ja-JP" altLang="en-US" sz="700" b="1" baseline="0" dirty="0">
                          <a:solidFill>
                            <a:schemeClr val="bg1"/>
                          </a:solidFill>
                          <a:latin typeface="+mj-lt"/>
                          <a:ea typeface="+mj-ea"/>
                        </a:rPr>
                        <a:t>項目</a:t>
                      </a:r>
                      <a:r>
                        <a:rPr kumimoji="1" lang="en-US" altLang="ja-JP" sz="700" b="1" baseline="0" dirty="0">
                          <a:solidFill>
                            <a:schemeClr val="bg1"/>
                          </a:solidFill>
                          <a:latin typeface="+mj-lt"/>
                          <a:ea typeface="+mj-ea"/>
                        </a:rPr>
                        <a:t>D</a:t>
                      </a:r>
                      <a:endParaRPr kumimoji="1" lang="ja-JP" altLang="en-US" sz="700" b="1" baseline="0" dirty="0">
                        <a:solidFill>
                          <a:schemeClr val="bg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700" baseline="0" dirty="0">
                          <a:latin typeface="+mj-lt"/>
                          <a:ea typeface="+mj-ea"/>
                        </a:rPr>
                        <a:t>データ</a:t>
                      </a:r>
                      <a:r>
                        <a:rPr kumimoji="1" lang="en-US" altLang="ja-JP" sz="700" baseline="0" dirty="0">
                          <a:latin typeface="+mj-lt"/>
                          <a:ea typeface="+mj-ea"/>
                        </a:rPr>
                        <a:t>4-1</a:t>
                      </a:r>
                      <a:endParaRPr kumimoji="1" lang="ja-JP" altLang="en-US" sz="700" b="0" baseline="0" dirty="0">
                        <a:solidFill>
                          <a:schemeClr val="tx1"/>
                        </a:solidFill>
                        <a:latin typeface="+mj-lt"/>
                        <a:ea typeface="+mj-ea"/>
                      </a:endParaRPr>
                    </a:p>
                  </a:txBody>
                  <a:tcPr marL="61241" marR="61241" marT="22965" marB="22965" anchor="ctr">
                    <a:lnL w="12700" cap="flat" cmpd="sng" algn="ctr">
                      <a:noFill/>
                      <a:prstDash val="solid"/>
                      <a:round/>
                      <a:headEnd type="none" w="med" len="med"/>
                      <a:tailEnd type="none" w="med" len="med"/>
                    </a:lnL>
                    <a:lnR w="952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700" baseline="0" dirty="0">
                          <a:latin typeface="+mj-lt"/>
                          <a:ea typeface="+mj-ea"/>
                        </a:rPr>
                        <a:t>データ</a:t>
                      </a:r>
                      <a:r>
                        <a:rPr kumimoji="1" lang="en-US" altLang="ja-JP" sz="700" baseline="0" dirty="0">
                          <a:latin typeface="+mj-lt"/>
                          <a:ea typeface="+mj-ea"/>
                        </a:rPr>
                        <a:t>4-2</a:t>
                      </a:r>
                      <a:endParaRPr kumimoji="1" lang="ja-JP" altLang="en-US" sz="700" b="0" baseline="0" dirty="0">
                        <a:solidFill>
                          <a:schemeClr val="tx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0003"/>
                  </a:ext>
                </a:extLst>
              </a:tr>
            </a:tbl>
          </a:graphicData>
        </a:graphic>
      </p:graphicFrame>
      <p:sp>
        <p:nvSpPr>
          <p:cNvPr id="9" name="コンテンツ プレースホルダー 3">
            <a:extLst>
              <a:ext uri="{FF2B5EF4-FFF2-40B4-BE49-F238E27FC236}">
                <a16:creationId xmlns:a16="http://schemas.microsoft.com/office/drawing/2014/main" id="{A0465C25-E1AF-42C5-3346-4116A59E6694}"/>
              </a:ext>
            </a:extLst>
          </p:cNvPr>
          <p:cNvSpPr txBox="1">
            <a:spLocks/>
          </p:cNvSpPr>
          <p:nvPr/>
        </p:nvSpPr>
        <p:spPr>
          <a:xfrm>
            <a:off x="1398601" y="2419257"/>
            <a:ext cx="864000" cy="189021"/>
          </a:xfrm>
          <a:prstGeom prst="rect">
            <a:avLst/>
          </a:prstGeom>
        </p:spPr>
        <p:txBody>
          <a:bodyPr lIns="0" tIns="0" rIns="0" bIns="0">
            <a:normAutofit/>
          </a:bodyPr>
          <a:lstStyle>
            <a:lvl1pPr marL="342900" indent="-342900" algn="l" defTabSz="914400" rtl="0" eaLnBrk="1" latinLnBrk="0" hangingPunct="1">
              <a:spcBef>
                <a:spcPct val="20000"/>
              </a:spcBef>
              <a:buFont typeface="Arial" panose="020B0604020202020204" pitchFamily="34" charset="0"/>
              <a:buChar char="•"/>
              <a:defRPr kumimoji="1" sz="2400" kern="1200" baseline="0">
                <a:solidFill>
                  <a:schemeClr val="bg1"/>
                </a:solidFill>
                <a:latin typeface="+mn-lt"/>
                <a:ea typeface="+mn-ea"/>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000" kern="1200">
                <a:solidFill>
                  <a:schemeClr val="bg1"/>
                </a:solidFill>
                <a:latin typeface="+mn-ea"/>
                <a:ea typeface="+mn-ea"/>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1800" kern="1200" baseline="0">
                <a:solidFill>
                  <a:schemeClr val="bg1"/>
                </a:solidFill>
                <a:latin typeface="+mn-lt"/>
                <a:ea typeface="+mn-ea"/>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1600" kern="1200" baseline="0">
                <a:solidFill>
                  <a:schemeClr val="bg1"/>
                </a:solidFill>
                <a:latin typeface="+mn-lt"/>
                <a:ea typeface="+mn-ea"/>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1400" kern="1200">
                <a:solidFill>
                  <a:schemeClr val="bg1"/>
                </a:solidFill>
                <a:latin typeface="+mn-ea"/>
                <a:ea typeface="+mn-ea"/>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kumimoji="0" lang="ja-JP" altLang="en-US" sz="1050" b="0" i="0" u="none" strike="noStrike" kern="1200" cap="none" spc="0" normalizeH="0" noProof="0">
                <a:ln>
                  <a:noFill/>
                </a:ln>
                <a:solidFill>
                  <a:srgbClr val="000000"/>
                </a:solidFill>
                <a:effectLst/>
                <a:uLnTx/>
                <a:uFillTx/>
                <a:latin typeface="+mj-lt"/>
                <a:ea typeface="+mj-ea"/>
              </a:rPr>
              <a:t>■</a:t>
            </a:r>
            <a:r>
              <a:rPr kumimoji="0" lang="en-US" altLang="ja-JP" sz="1050" b="0" i="0" u="none" strike="noStrike" kern="1200" cap="none" spc="0" normalizeH="0" noProof="0" dirty="0">
                <a:ln>
                  <a:noFill/>
                </a:ln>
                <a:solidFill>
                  <a:srgbClr val="000000"/>
                </a:solidFill>
                <a:effectLst/>
                <a:uLnTx/>
                <a:uFillTx/>
                <a:latin typeface="+mj-lt"/>
                <a:ea typeface="+mj-ea"/>
              </a:rPr>
              <a:t> </a:t>
            </a:r>
            <a:r>
              <a:rPr lang="ja-JP" altLang="en-US" sz="1050">
                <a:solidFill>
                  <a:schemeClr val="tx1"/>
                </a:solidFill>
                <a:latin typeface="+mj-lt"/>
                <a:ea typeface="+mj-ea"/>
              </a:rPr>
              <a:t>行</a:t>
            </a:r>
            <a:r>
              <a:rPr lang="ja-JP" altLang="en-US" sz="1050" dirty="0">
                <a:solidFill>
                  <a:schemeClr val="tx1"/>
                </a:solidFill>
                <a:latin typeface="+mj-lt"/>
                <a:ea typeface="+mj-ea"/>
              </a:rPr>
              <a:t>ヘッダ</a:t>
            </a:r>
          </a:p>
        </p:txBody>
      </p:sp>
      <p:sp>
        <p:nvSpPr>
          <p:cNvPr id="10" name="コンテンツ プレースホルダー 3">
            <a:extLst>
              <a:ext uri="{FF2B5EF4-FFF2-40B4-BE49-F238E27FC236}">
                <a16:creationId xmlns:a16="http://schemas.microsoft.com/office/drawing/2014/main" id="{D9E63068-E693-F54C-B217-E6C56ED9D075}"/>
              </a:ext>
            </a:extLst>
          </p:cNvPr>
          <p:cNvSpPr txBox="1">
            <a:spLocks/>
          </p:cNvSpPr>
          <p:nvPr/>
        </p:nvSpPr>
        <p:spPr>
          <a:xfrm>
            <a:off x="1398601" y="1115684"/>
            <a:ext cx="864000" cy="189021"/>
          </a:xfrm>
          <a:prstGeom prst="rect">
            <a:avLst/>
          </a:prstGeom>
        </p:spPr>
        <p:txBody>
          <a:bodyPr lIns="0" tIns="0" rIns="0" bIns="0">
            <a:normAutofit/>
          </a:bodyPr>
          <a:lstStyle>
            <a:lvl1pPr marL="342900" indent="-342900" algn="l" defTabSz="914400" rtl="0" eaLnBrk="1" latinLnBrk="0" hangingPunct="1">
              <a:spcBef>
                <a:spcPct val="20000"/>
              </a:spcBef>
              <a:buFont typeface="Arial" panose="020B0604020202020204" pitchFamily="34" charset="0"/>
              <a:buChar char="•"/>
              <a:defRPr kumimoji="1" sz="2400" kern="1200" baseline="0">
                <a:solidFill>
                  <a:schemeClr val="bg1"/>
                </a:solidFill>
                <a:latin typeface="+mn-lt"/>
                <a:ea typeface="+mn-ea"/>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000" kern="1200">
                <a:solidFill>
                  <a:schemeClr val="bg1"/>
                </a:solidFill>
                <a:latin typeface="+mn-ea"/>
                <a:ea typeface="+mn-ea"/>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1800" kern="1200" baseline="0">
                <a:solidFill>
                  <a:schemeClr val="bg1"/>
                </a:solidFill>
                <a:latin typeface="+mn-lt"/>
                <a:ea typeface="+mn-ea"/>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1600" kern="1200" baseline="0">
                <a:solidFill>
                  <a:schemeClr val="bg1"/>
                </a:solidFill>
                <a:latin typeface="+mn-lt"/>
                <a:ea typeface="+mn-ea"/>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1400" kern="1200">
                <a:solidFill>
                  <a:schemeClr val="bg1"/>
                </a:solidFill>
                <a:latin typeface="+mn-ea"/>
                <a:ea typeface="+mn-ea"/>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buNone/>
            </a:pPr>
            <a:r>
              <a:rPr lang="ja-JP" altLang="en-US" sz="1050">
                <a:solidFill>
                  <a:schemeClr val="tx1"/>
                </a:solidFill>
                <a:latin typeface="+mj-lt"/>
                <a:ea typeface="+mj-ea"/>
              </a:rPr>
              <a:t>■</a:t>
            </a:r>
            <a:r>
              <a:rPr lang="en-US" altLang="ja-JP" sz="1050" dirty="0">
                <a:solidFill>
                  <a:schemeClr val="tx1"/>
                </a:solidFill>
                <a:latin typeface="+mj-lt"/>
                <a:ea typeface="+mj-ea"/>
              </a:rPr>
              <a:t> </a:t>
            </a:r>
            <a:r>
              <a:rPr lang="ja-JP" altLang="en-US" sz="1050">
                <a:solidFill>
                  <a:schemeClr val="tx1"/>
                </a:solidFill>
                <a:latin typeface="+mj-lt"/>
                <a:ea typeface="+mj-ea"/>
              </a:rPr>
              <a:t>列</a:t>
            </a:r>
            <a:r>
              <a:rPr lang="ja-JP" altLang="en-US" sz="1050" dirty="0">
                <a:solidFill>
                  <a:schemeClr val="tx1"/>
                </a:solidFill>
                <a:latin typeface="+mj-lt"/>
                <a:ea typeface="+mj-ea"/>
              </a:rPr>
              <a:t>ヘッダ</a:t>
            </a:r>
          </a:p>
        </p:txBody>
      </p:sp>
      <p:graphicFrame>
        <p:nvGraphicFramePr>
          <p:cNvPr id="11" name="表 10">
            <a:extLst>
              <a:ext uri="{FF2B5EF4-FFF2-40B4-BE49-F238E27FC236}">
                <a16:creationId xmlns:a16="http://schemas.microsoft.com/office/drawing/2014/main" id="{D2DE53C6-3C34-DB52-58B1-FD16E486DB89}"/>
              </a:ext>
            </a:extLst>
          </p:cNvPr>
          <p:cNvGraphicFramePr>
            <a:graphicFrameLocks noGrp="1"/>
          </p:cNvGraphicFramePr>
          <p:nvPr>
            <p:extLst>
              <p:ext uri="{D42A27DB-BD31-4B8C-83A1-F6EECF244321}">
                <p14:modId xmlns:p14="http://schemas.microsoft.com/office/powerpoint/2010/main" val="201289059"/>
              </p:ext>
            </p:extLst>
          </p:nvPr>
        </p:nvGraphicFramePr>
        <p:xfrm>
          <a:off x="2555875" y="1131888"/>
          <a:ext cx="4321175" cy="864000"/>
        </p:xfrm>
        <a:graphic>
          <a:graphicData uri="http://schemas.openxmlformats.org/drawingml/2006/table">
            <a:tbl>
              <a:tblPr firstRow="1" bandRow="1">
                <a:tableStyleId>{72833802-FEF1-4C79-8D5D-14CF1EAF98D9}</a:tableStyleId>
              </a:tblPr>
              <a:tblGrid>
                <a:gridCol w="1440392">
                  <a:extLst>
                    <a:ext uri="{9D8B030D-6E8A-4147-A177-3AD203B41FA5}">
                      <a16:colId xmlns:a16="http://schemas.microsoft.com/office/drawing/2014/main" val="20000"/>
                    </a:ext>
                  </a:extLst>
                </a:gridCol>
                <a:gridCol w="1440391">
                  <a:extLst>
                    <a:ext uri="{9D8B030D-6E8A-4147-A177-3AD203B41FA5}">
                      <a16:colId xmlns:a16="http://schemas.microsoft.com/office/drawing/2014/main" val="20001"/>
                    </a:ext>
                  </a:extLst>
                </a:gridCol>
                <a:gridCol w="1440392">
                  <a:extLst>
                    <a:ext uri="{9D8B030D-6E8A-4147-A177-3AD203B41FA5}">
                      <a16:colId xmlns:a16="http://schemas.microsoft.com/office/drawing/2014/main" val="20002"/>
                    </a:ext>
                  </a:extLst>
                </a:gridCol>
              </a:tblGrid>
              <a:tr h="216000">
                <a:tc>
                  <a:txBody>
                    <a:bodyPr/>
                    <a:lstStyle/>
                    <a:p>
                      <a:pPr algn="ctr"/>
                      <a:r>
                        <a:rPr kumimoji="1" lang="ja-JP" altLang="en-US" sz="700" baseline="0" dirty="0">
                          <a:latin typeface="+mj-lt"/>
                          <a:ea typeface="+mj-ea"/>
                        </a:rPr>
                        <a:t>項目</a:t>
                      </a:r>
                      <a:r>
                        <a:rPr kumimoji="1" lang="en-US" altLang="ja-JP" sz="700" baseline="0" dirty="0">
                          <a:latin typeface="+mj-lt"/>
                          <a:ea typeface="+mj-ea"/>
                        </a:rPr>
                        <a:t>1</a:t>
                      </a:r>
                      <a:endParaRPr kumimoji="1" lang="ja-JP" altLang="en-US" sz="700" b="0" baseline="0" dirty="0">
                        <a:solidFill>
                          <a:schemeClr val="bg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tc>
                  <a:txBody>
                    <a:bodyPr/>
                    <a:lstStyle/>
                    <a:p>
                      <a:pPr algn="ctr"/>
                      <a:r>
                        <a:rPr kumimoji="1" lang="ja-JP" altLang="en-US" sz="700" baseline="0" dirty="0">
                          <a:latin typeface="+mj-lt"/>
                          <a:ea typeface="+mj-ea"/>
                        </a:rPr>
                        <a:t>項目</a:t>
                      </a:r>
                      <a:r>
                        <a:rPr kumimoji="1" lang="en-US" altLang="ja-JP" sz="700" baseline="0" dirty="0">
                          <a:latin typeface="+mj-lt"/>
                          <a:ea typeface="+mj-ea"/>
                        </a:rPr>
                        <a:t>2</a:t>
                      </a:r>
                      <a:endParaRPr kumimoji="1" lang="ja-JP" altLang="en-US" sz="700" b="0" baseline="0" dirty="0">
                        <a:solidFill>
                          <a:schemeClr val="bg1"/>
                        </a:solidFill>
                        <a:latin typeface="+mj-lt"/>
                        <a:ea typeface="+mj-ea"/>
                      </a:endParaRPr>
                    </a:p>
                  </a:txBody>
                  <a:tcPr marL="61241" marR="61241" marT="22965" marB="22965"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tc>
                  <a:txBody>
                    <a:bodyPr/>
                    <a:lstStyle/>
                    <a:p>
                      <a:pPr algn="ctr"/>
                      <a:r>
                        <a:rPr kumimoji="1" lang="ja-JP" altLang="en-US" sz="700" baseline="0" dirty="0">
                          <a:latin typeface="+mj-lt"/>
                          <a:ea typeface="+mj-ea"/>
                        </a:rPr>
                        <a:t>項目</a:t>
                      </a:r>
                      <a:r>
                        <a:rPr kumimoji="1" lang="en-US" altLang="ja-JP" sz="700" baseline="0" dirty="0">
                          <a:latin typeface="+mj-lt"/>
                          <a:ea typeface="+mj-ea"/>
                        </a:rPr>
                        <a:t>3</a:t>
                      </a:r>
                      <a:endParaRPr kumimoji="1" lang="ja-JP" altLang="en-US" sz="700" b="0" baseline="0" dirty="0">
                        <a:solidFill>
                          <a:schemeClr val="bg1"/>
                        </a:solidFill>
                        <a:latin typeface="+mj-lt"/>
                        <a:ea typeface="+mj-ea"/>
                      </a:endParaRPr>
                    </a:p>
                  </a:txBody>
                  <a:tcPr marL="61241" marR="61241" marT="22965" marB="22965" anchor="ctr">
                    <a:lnL w="9525" cap="flat" cmpd="sng" algn="ctr">
                      <a:solidFill>
                        <a:schemeClr val="bg1"/>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0"/>
                  </a:ext>
                </a:extLst>
              </a:tr>
              <a:tr h="216000">
                <a:tc>
                  <a:txBody>
                    <a:bodyPr/>
                    <a:lstStyle/>
                    <a:p>
                      <a:pPr algn="ctr"/>
                      <a:r>
                        <a:rPr kumimoji="1" lang="ja-JP" altLang="en-US" sz="700" baseline="0" dirty="0">
                          <a:latin typeface="+mj-lt"/>
                          <a:ea typeface="+mj-ea"/>
                        </a:rPr>
                        <a:t>データ</a:t>
                      </a:r>
                      <a:r>
                        <a:rPr kumimoji="1" lang="en-US" altLang="ja-JP" sz="700" baseline="0" dirty="0">
                          <a:latin typeface="+mj-lt"/>
                          <a:ea typeface="+mj-ea"/>
                        </a:rPr>
                        <a:t>1-1</a:t>
                      </a:r>
                      <a:endParaRPr kumimoji="1" lang="ja-JP" altLang="en-US" sz="700" b="0" baseline="0" dirty="0">
                        <a:solidFill>
                          <a:schemeClr val="tx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tc>
                  <a:txBody>
                    <a:bodyPr/>
                    <a:lstStyle/>
                    <a:p>
                      <a:pPr algn="ctr"/>
                      <a:r>
                        <a:rPr kumimoji="1" lang="ja-JP" altLang="en-US" sz="700" baseline="0" dirty="0">
                          <a:latin typeface="+mj-lt"/>
                          <a:ea typeface="+mj-ea"/>
                        </a:rPr>
                        <a:t>データ</a:t>
                      </a:r>
                      <a:r>
                        <a:rPr kumimoji="1" lang="en-US" altLang="ja-JP" sz="700" baseline="0" dirty="0">
                          <a:latin typeface="+mj-lt"/>
                          <a:ea typeface="+mj-ea"/>
                        </a:rPr>
                        <a:t>2-1</a:t>
                      </a:r>
                      <a:endParaRPr kumimoji="1" lang="ja-JP" altLang="en-US" sz="700" b="0" baseline="0" dirty="0">
                        <a:solidFill>
                          <a:schemeClr val="tx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tc>
                  <a:txBody>
                    <a:bodyPr/>
                    <a:lstStyle/>
                    <a:p>
                      <a:pPr algn="ctr"/>
                      <a:r>
                        <a:rPr kumimoji="1" lang="ja-JP" altLang="en-US" sz="700" baseline="0" dirty="0">
                          <a:latin typeface="+mj-lt"/>
                          <a:ea typeface="+mj-ea"/>
                        </a:rPr>
                        <a:t>データ</a:t>
                      </a:r>
                      <a:r>
                        <a:rPr kumimoji="1" lang="en-US" altLang="ja-JP" sz="700" baseline="0" dirty="0">
                          <a:latin typeface="+mj-lt"/>
                          <a:ea typeface="+mj-ea"/>
                        </a:rPr>
                        <a:t>3-1</a:t>
                      </a:r>
                      <a:endParaRPr kumimoji="1" lang="ja-JP" altLang="en-US" sz="700" b="0" baseline="0" dirty="0">
                        <a:solidFill>
                          <a:schemeClr val="tx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216000">
                <a:tc>
                  <a:txBody>
                    <a:bodyPr/>
                    <a:lstStyle/>
                    <a:p>
                      <a:pPr algn="ctr"/>
                      <a:r>
                        <a:rPr kumimoji="1" lang="ja-JP" altLang="en-US" sz="700" baseline="0" dirty="0">
                          <a:latin typeface="+mj-lt"/>
                          <a:ea typeface="+mj-ea"/>
                        </a:rPr>
                        <a:t>データ</a:t>
                      </a:r>
                      <a:r>
                        <a:rPr kumimoji="1" lang="en-US" altLang="ja-JP" sz="700" baseline="0" dirty="0">
                          <a:latin typeface="+mj-lt"/>
                          <a:ea typeface="+mj-ea"/>
                        </a:rPr>
                        <a:t>1-2</a:t>
                      </a:r>
                      <a:endParaRPr kumimoji="1" lang="ja-JP" altLang="en-US" sz="700" b="0" baseline="0" dirty="0">
                        <a:solidFill>
                          <a:schemeClr val="tx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tc>
                  <a:txBody>
                    <a:bodyPr/>
                    <a:lstStyle/>
                    <a:p>
                      <a:pPr algn="ctr"/>
                      <a:r>
                        <a:rPr kumimoji="1" lang="ja-JP" altLang="en-US" sz="700" baseline="0" dirty="0">
                          <a:latin typeface="+mj-lt"/>
                          <a:ea typeface="+mj-ea"/>
                        </a:rPr>
                        <a:t>データ</a:t>
                      </a:r>
                      <a:r>
                        <a:rPr kumimoji="1" lang="en-US" altLang="ja-JP" sz="700" baseline="0" dirty="0">
                          <a:latin typeface="+mj-lt"/>
                          <a:ea typeface="+mj-ea"/>
                        </a:rPr>
                        <a:t>2-2</a:t>
                      </a:r>
                      <a:endParaRPr kumimoji="1" lang="ja-JP" altLang="en-US" sz="700" b="0" baseline="0" dirty="0">
                        <a:solidFill>
                          <a:schemeClr val="tx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tc>
                  <a:txBody>
                    <a:bodyPr/>
                    <a:lstStyle/>
                    <a:p>
                      <a:pPr algn="ctr"/>
                      <a:r>
                        <a:rPr kumimoji="1" lang="ja-JP" altLang="en-US" sz="700" baseline="0" dirty="0">
                          <a:latin typeface="+mj-lt"/>
                          <a:ea typeface="+mj-ea"/>
                        </a:rPr>
                        <a:t>データ</a:t>
                      </a:r>
                      <a:r>
                        <a:rPr kumimoji="1" lang="en-US" altLang="ja-JP" sz="700" baseline="0" dirty="0">
                          <a:latin typeface="+mj-lt"/>
                          <a:ea typeface="+mj-ea"/>
                        </a:rPr>
                        <a:t>3-2</a:t>
                      </a:r>
                      <a:endParaRPr kumimoji="1" lang="ja-JP" altLang="en-US" sz="700" b="0" baseline="0" dirty="0">
                        <a:solidFill>
                          <a:schemeClr val="tx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2"/>
                  </a:ext>
                </a:extLst>
              </a:tr>
              <a:tr h="216000">
                <a:tc>
                  <a:txBody>
                    <a:bodyPr/>
                    <a:lstStyle/>
                    <a:p>
                      <a:pPr algn="ctr"/>
                      <a:r>
                        <a:rPr kumimoji="1" lang="ja-JP" altLang="en-US" sz="700" baseline="0" dirty="0">
                          <a:latin typeface="+mj-lt"/>
                          <a:ea typeface="+mj-ea"/>
                        </a:rPr>
                        <a:t>データ</a:t>
                      </a:r>
                      <a:r>
                        <a:rPr kumimoji="1" lang="en-US" altLang="ja-JP" sz="700" baseline="0" dirty="0">
                          <a:latin typeface="+mj-lt"/>
                          <a:ea typeface="+mj-ea"/>
                        </a:rPr>
                        <a:t>1-3</a:t>
                      </a:r>
                      <a:endParaRPr kumimoji="1" lang="ja-JP" altLang="en-US" sz="700" b="0" baseline="0" dirty="0">
                        <a:solidFill>
                          <a:schemeClr val="tx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tc>
                  <a:txBody>
                    <a:bodyPr/>
                    <a:lstStyle/>
                    <a:p>
                      <a:pPr algn="ctr"/>
                      <a:r>
                        <a:rPr kumimoji="1" lang="ja-JP" altLang="en-US" sz="700" baseline="0" dirty="0">
                          <a:latin typeface="+mj-lt"/>
                          <a:ea typeface="+mj-ea"/>
                        </a:rPr>
                        <a:t>データ</a:t>
                      </a:r>
                      <a:r>
                        <a:rPr kumimoji="1" lang="en-US" altLang="ja-JP" sz="700" baseline="0" dirty="0">
                          <a:latin typeface="+mj-lt"/>
                          <a:ea typeface="+mj-ea"/>
                        </a:rPr>
                        <a:t>2-3</a:t>
                      </a:r>
                      <a:endParaRPr kumimoji="1" lang="ja-JP" altLang="en-US" sz="700" b="0" baseline="0" dirty="0">
                        <a:solidFill>
                          <a:schemeClr val="tx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tc>
                  <a:txBody>
                    <a:bodyPr/>
                    <a:lstStyle/>
                    <a:p>
                      <a:pPr algn="ctr"/>
                      <a:r>
                        <a:rPr kumimoji="1" lang="ja-JP" altLang="en-US" sz="700" baseline="0" dirty="0">
                          <a:latin typeface="+mj-lt"/>
                          <a:ea typeface="+mj-ea"/>
                        </a:rPr>
                        <a:t>データ</a:t>
                      </a:r>
                      <a:r>
                        <a:rPr kumimoji="1" lang="en-US" altLang="ja-JP" sz="700" baseline="0" dirty="0">
                          <a:latin typeface="+mj-lt"/>
                          <a:ea typeface="+mj-ea"/>
                        </a:rPr>
                        <a:t>3-3</a:t>
                      </a:r>
                      <a:endParaRPr kumimoji="1" lang="ja-JP" altLang="en-US" sz="700" b="0" baseline="0" dirty="0">
                        <a:solidFill>
                          <a:schemeClr val="tx1"/>
                        </a:solidFill>
                        <a:latin typeface="+mj-lt"/>
                        <a:ea typeface="+mj-ea"/>
                      </a:endParaRPr>
                    </a:p>
                  </a:txBody>
                  <a:tcPr marL="61241" marR="61241" marT="22965" marB="22965" anchor="ctr">
                    <a:lnL w="9525" cap="flat" cmpd="sng" algn="ctr">
                      <a:solidFill>
                        <a:schemeClr val="accent2"/>
                      </a:solidFill>
                      <a:prstDash val="solid"/>
                      <a:round/>
                      <a:headEnd type="none" w="med" len="med"/>
                      <a:tailEnd type="none" w="med" len="med"/>
                    </a:lnL>
                    <a:lnR w="9525" cap="flat" cmpd="sng" algn="ctr">
                      <a:solidFill>
                        <a:schemeClr val="accent2"/>
                      </a:solidFill>
                      <a:prstDash val="solid"/>
                      <a:round/>
                      <a:headEnd type="none" w="med" len="med"/>
                      <a:tailEnd type="none" w="med" len="med"/>
                    </a:lnR>
                    <a:lnT w="9525" cap="flat" cmpd="sng" algn="ctr">
                      <a:solidFill>
                        <a:schemeClr val="accent2"/>
                      </a:solidFill>
                      <a:prstDash val="solid"/>
                      <a:round/>
                      <a:headEnd type="none" w="med" len="med"/>
                      <a:tailEnd type="none" w="med" len="med"/>
                    </a:lnT>
                    <a:lnB w="952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21181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69">
            <a:extLst>
              <a:ext uri="{FF2B5EF4-FFF2-40B4-BE49-F238E27FC236}">
                <a16:creationId xmlns:a16="http://schemas.microsoft.com/office/drawing/2014/main" id="{950113A2-BEDB-BBC7-F915-0C1483380A2C}"/>
              </a:ext>
            </a:extLst>
          </p:cNvPr>
          <p:cNvSpPr txBox="1">
            <a:spLocks/>
          </p:cNvSpPr>
          <p:nvPr/>
        </p:nvSpPr>
        <p:spPr>
          <a:xfrm>
            <a:off x="396000" y="249759"/>
            <a:ext cx="4032000" cy="288000"/>
          </a:xfrm>
          <a:prstGeom prst="rect">
            <a:avLst/>
          </a:prstGeom>
          <a:solidFill>
            <a:schemeClr val="accent2"/>
          </a:solidFill>
          <a:ln>
            <a:noFill/>
          </a:ln>
        </p:spPr>
        <p:txBody>
          <a:bodyPr vert="horz" lIns="0" tIns="0" rIns="0" bIns="0" rtlCol="0" anchor="ctr" anchorCtr="0">
            <a:noAutofit/>
          </a:bodyPr>
          <a:lstStyle>
            <a:lvl1pPr marL="342900" indent="-342900" algn="l" defTabSz="914400" rtl="0" eaLnBrk="1" latinLnBrk="0" hangingPunct="1">
              <a:spcBef>
                <a:spcPct val="20000"/>
              </a:spcBef>
              <a:buFont typeface="Arial" panose="020B0604020202020204" pitchFamily="34" charset="0"/>
              <a:buChar char="•"/>
              <a:defRPr kumimoji="1" sz="2400" kern="1200" baseline="0">
                <a:solidFill>
                  <a:schemeClr val="bg1"/>
                </a:solidFill>
                <a:latin typeface="+mn-lt"/>
                <a:ea typeface="+mn-ea"/>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000" kern="1200">
                <a:solidFill>
                  <a:schemeClr val="bg1"/>
                </a:solidFill>
                <a:latin typeface="+mn-ea"/>
                <a:ea typeface="+mn-ea"/>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1800" kern="1200" baseline="0">
                <a:solidFill>
                  <a:schemeClr val="bg1"/>
                </a:solidFill>
                <a:latin typeface="+mn-lt"/>
                <a:ea typeface="+mn-ea"/>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1600" kern="1200" baseline="0">
                <a:solidFill>
                  <a:schemeClr val="bg1"/>
                </a:solidFill>
                <a:latin typeface="+mn-lt"/>
                <a:ea typeface="+mn-ea"/>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1400" kern="1200">
                <a:solidFill>
                  <a:schemeClr val="bg1"/>
                </a:solidFill>
                <a:latin typeface="+mn-ea"/>
                <a:ea typeface="+mn-ea"/>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lgn="ctr">
              <a:buNone/>
            </a:pPr>
            <a:r>
              <a:rPr lang="ja-JP" altLang="en-US" sz="1050">
                <a:latin typeface="Arial" panose="020B0604020202020204" pitchFamily="34" charset="0"/>
                <a:ea typeface="メイリオ" panose="020B0604030504040204" pitchFamily="50" charset="-128"/>
                <a:cs typeface="Arial" panose="020B0604020202020204" pitchFamily="34" charset="0"/>
              </a:rPr>
              <a:t>資料の最後は必ず</a:t>
            </a:r>
            <a:r>
              <a:rPr lang="en-US" altLang="ja-JP" sz="1050" dirty="0">
                <a:latin typeface="Arial" panose="020B0604020202020204" pitchFamily="34" charset="0"/>
                <a:ea typeface="メイリオ" panose="020B0604030504040204" pitchFamily="50" charset="-128"/>
                <a:cs typeface="Arial" panose="020B0604020202020204" pitchFamily="34" charset="0"/>
              </a:rPr>
              <a:t> End-1 </a:t>
            </a:r>
            <a:r>
              <a:rPr lang="ja-JP" altLang="en-US" sz="1050">
                <a:latin typeface="Arial" panose="020B0604020202020204" pitchFamily="34" charset="0"/>
                <a:ea typeface="メイリオ" panose="020B0604030504040204" pitchFamily="50" charset="-128"/>
                <a:cs typeface="Arial" panose="020B0604020202020204" pitchFamily="34" charset="0"/>
              </a:rPr>
              <a:t>と</a:t>
            </a:r>
            <a:r>
              <a:rPr lang="en-US" altLang="ja-JP" sz="1050" dirty="0">
                <a:latin typeface="Arial" panose="020B0604020202020204" pitchFamily="34" charset="0"/>
                <a:ea typeface="メイリオ" panose="020B0604030504040204" pitchFamily="50" charset="-128"/>
                <a:cs typeface="Arial" panose="020B0604020202020204" pitchFamily="34" charset="0"/>
              </a:rPr>
              <a:t> End-2 </a:t>
            </a:r>
            <a:r>
              <a:rPr lang="ja-JP" altLang="en-US" sz="1050">
                <a:latin typeface="Arial" panose="020B0604020202020204" pitchFamily="34" charset="0"/>
                <a:ea typeface="メイリオ" panose="020B0604030504040204" pitchFamily="50" charset="-128"/>
                <a:cs typeface="Arial" panose="020B0604020202020204" pitchFamily="34" charset="0"/>
              </a:rPr>
              <a:t>を連続で表示して終える</a:t>
            </a:r>
            <a:endParaRPr lang="ja-JP" altLang="en-US" sz="1050" dirty="0">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2802887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69">
            <a:extLst>
              <a:ext uri="{FF2B5EF4-FFF2-40B4-BE49-F238E27FC236}">
                <a16:creationId xmlns:a16="http://schemas.microsoft.com/office/drawing/2014/main" id="{349E2610-B278-5852-E145-FE2D4B2DECDA}"/>
              </a:ext>
            </a:extLst>
          </p:cNvPr>
          <p:cNvSpPr txBox="1">
            <a:spLocks/>
          </p:cNvSpPr>
          <p:nvPr/>
        </p:nvSpPr>
        <p:spPr>
          <a:xfrm>
            <a:off x="396000" y="249759"/>
            <a:ext cx="4032000" cy="288000"/>
          </a:xfrm>
          <a:prstGeom prst="rect">
            <a:avLst/>
          </a:prstGeom>
          <a:solidFill>
            <a:schemeClr val="accent2"/>
          </a:solidFill>
          <a:ln>
            <a:noFill/>
          </a:ln>
        </p:spPr>
        <p:txBody>
          <a:bodyPr vert="horz" lIns="0" tIns="0" rIns="0" bIns="0" rtlCol="0" anchor="ctr" anchorCtr="0">
            <a:noAutofit/>
          </a:bodyPr>
          <a:lstStyle>
            <a:lvl1pPr marL="342900" indent="-342900" algn="l" defTabSz="914400" rtl="0" eaLnBrk="1" latinLnBrk="0" hangingPunct="1">
              <a:spcBef>
                <a:spcPct val="20000"/>
              </a:spcBef>
              <a:buFont typeface="Arial" panose="020B0604020202020204" pitchFamily="34" charset="0"/>
              <a:buChar char="•"/>
              <a:defRPr kumimoji="1" sz="2400" kern="1200" baseline="0">
                <a:solidFill>
                  <a:schemeClr val="bg1"/>
                </a:solidFill>
                <a:latin typeface="+mn-lt"/>
                <a:ea typeface="+mn-ea"/>
                <a:cs typeface="メイリオ" panose="020B0604030504040204" pitchFamily="50" charset="-128"/>
              </a:defRPr>
            </a:lvl1pPr>
            <a:lvl2pPr marL="742950" indent="-285750" algn="l" defTabSz="914400" rtl="0" eaLnBrk="1" latinLnBrk="0" hangingPunct="1">
              <a:spcBef>
                <a:spcPct val="20000"/>
              </a:spcBef>
              <a:buFont typeface="Arial" panose="020B0604020202020204" pitchFamily="34" charset="0"/>
              <a:buChar char="–"/>
              <a:defRPr kumimoji="1" sz="2000" kern="1200">
                <a:solidFill>
                  <a:schemeClr val="bg1"/>
                </a:solidFill>
                <a:latin typeface="+mn-ea"/>
                <a:ea typeface="+mn-ea"/>
                <a:cs typeface="メイリオ" panose="020B0604030504040204" pitchFamily="50" charset="-128"/>
              </a:defRPr>
            </a:lvl2pPr>
            <a:lvl3pPr marL="1143000" indent="-228600" algn="l" defTabSz="914400" rtl="0" eaLnBrk="1" latinLnBrk="0" hangingPunct="1">
              <a:spcBef>
                <a:spcPct val="20000"/>
              </a:spcBef>
              <a:buFont typeface="Arial" panose="020B0604020202020204" pitchFamily="34" charset="0"/>
              <a:buChar char="•"/>
              <a:defRPr kumimoji="1" sz="1800" kern="1200" baseline="0">
                <a:solidFill>
                  <a:schemeClr val="bg1"/>
                </a:solidFill>
                <a:latin typeface="+mn-lt"/>
                <a:ea typeface="+mn-ea"/>
                <a:cs typeface="メイリオ" panose="020B0604030504040204" pitchFamily="50" charset="-128"/>
              </a:defRPr>
            </a:lvl3pPr>
            <a:lvl4pPr marL="1600200" indent="-228600" algn="l" defTabSz="914400" rtl="0" eaLnBrk="1" latinLnBrk="0" hangingPunct="1">
              <a:spcBef>
                <a:spcPct val="20000"/>
              </a:spcBef>
              <a:buFont typeface="Arial" panose="020B0604020202020204" pitchFamily="34" charset="0"/>
              <a:buChar char="–"/>
              <a:defRPr kumimoji="1" sz="1600" kern="1200" baseline="0">
                <a:solidFill>
                  <a:schemeClr val="bg1"/>
                </a:solidFill>
                <a:latin typeface="+mn-lt"/>
                <a:ea typeface="+mn-ea"/>
                <a:cs typeface="メイリオ" panose="020B0604030504040204" pitchFamily="50" charset="-128"/>
              </a:defRPr>
            </a:lvl4pPr>
            <a:lvl5pPr marL="2057400" indent="-228600" algn="l" defTabSz="914400" rtl="0" eaLnBrk="1" latinLnBrk="0" hangingPunct="1">
              <a:spcBef>
                <a:spcPct val="20000"/>
              </a:spcBef>
              <a:buFont typeface="Arial" panose="020B0604020202020204" pitchFamily="34" charset="0"/>
              <a:buChar char="»"/>
              <a:defRPr kumimoji="1" sz="1400" kern="1200">
                <a:solidFill>
                  <a:schemeClr val="bg1"/>
                </a:solidFill>
                <a:latin typeface="+mn-ea"/>
                <a:ea typeface="+mn-ea"/>
                <a:cs typeface="メイリオ" panose="020B0604030504040204" pitchFamily="50" charset="-128"/>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marL="0" indent="0" algn="ctr">
              <a:buNone/>
            </a:pPr>
            <a:r>
              <a:rPr lang="ja-JP" altLang="en-US" sz="1050">
                <a:latin typeface="Arial" panose="020B0604020202020204" pitchFamily="34" charset="0"/>
                <a:ea typeface="メイリオ" panose="020B0604030504040204" pitchFamily="50" charset="-128"/>
                <a:cs typeface="Arial" panose="020B0604020202020204" pitchFamily="34" charset="0"/>
              </a:rPr>
              <a:t>資料の最後は必ず</a:t>
            </a:r>
            <a:r>
              <a:rPr lang="en-US" altLang="ja-JP" sz="1050" dirty="0">
                <a:latin typeface="Arial" panose="020B0604020202020204" pitchFamily="34" charset="0"/>
                <a:ea typeface="メイリオ" panose="020B0604030504040204" pitchFamily="50" charset="-128"/>
                <a:cs typeface="Arial" panose="020B0604020202020204" pitchFamily="34" charset="0"/>
              </a:rPr>
              <a:t> End-1 </a:t>
            </a:r>
            <a:r>
              <a:rPr lang="ja-JP" altLang="en-US" sz="1050">
                <a:latin typeface="Arial" panose="020B0604020202020204" pitchFamily="34" charset="0"/>
                <a:ea typeface="メイリオ" panose="020B0604030504040204" pitchFamily="50" charset="-128"/>
                <a:cs typeface="Arial" panose="020B0604020202020204" pitchFamily="34" charset="0"/>
              </a:rPr>
              <a:t>と</a:t>
            </a:r>
            <a:r>
              <a:rPr lang="en-US" altLang="ja-JP" sz="1050" dirty="0">
                <a:latin typeface="Arial" panose="020B0604020202020204" pitchFamily="34" charset="0"/>
                <a:ea typeface="メイリオ" panose="020B0604030504040204" pitchFamily="50" charset="-128"/>
                <a:cs typeface="Arial" panose="020B0604020202020204" pitchFamily="34" charset="0"/>
              </a:rPr>
              <a:t> End-2 </a:t>
            </a:r>
            <a:r>
              <a:rPr lang="ja-JP" altLang="en-US" sz="1050">
                <a:latin typeface="Arial" panose="020B0604020202020204" pitchFamily="34" charset="0"/>
                <a:ea typeface="メイリオ" panose="020B0604030504040204" pitchFamily="50" charset="-128"/>
                <a:cs typeface="Arial" panose="020B0604020202020204" pitchFamily="34" charset="0"/>
              </a:rPr>
              <a:t>を連続で表示して終える</a:t>
            </a:r>
            <a:endParaRPr lang="ja-JP" altLang="en-US" sz="1050" dirty="0">
              <a:latin typeface="Arial" panose="020B0604020202020204" pitchFamily="34" charset="0"/>
              <a:ea typeface="メイリオ" panose="020B0604030504040204" pitchFamily="50" charset="-128"/>
              <a:cs typeface="Arial" panose="020B0604020202020204" pitchFamily="34" charset="0"/>
            </a:endParaRPr>
          </a:p>
        </p:txBody>
      </p:sp>
    </p:spTree>
    <p:extLst>
      <p:ext uri="{BB962C8B-B14F-4D97-AF65-F5344CB8AC3E}">
        <p14:creationId xmlns:p14="http://schemas.microsoft.com/office/powerpoint/2010/main" val="3036474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9BDEE0C-2E99-20C5-41F7-B0859A48AC11}"/>
              </a:ext>
            </a:extLst>
          </p:cNvPr>
          <p:cNvSpPr>
            <a:spLocks noGrp="1"/>
          </p:cNvSpPr>
          <p:nvPr>
            <p:ph type="body" sz="quarter" idx="10"/>
          </p:nvPr>
        </p:nvSpPr>
        <p:spPr/>
        <p:txBody>
          <a:bodyPr/>
          <a:lstStyle/>
          <a:p>
            <a:r>
              <a:rPr kumimoji="1" lang="ja-JP" altLang="en-US"/>
              <a:t>テキスト</a:t>
            </a:r>
            <a:r>
              <a:rPr lang="ja-JP" altLang="en-US"/>
              <a:t>を入力</a:t>
            </a:r>
            <a:endParaRPr lang="en-US" altLang="ja-JP" dirty="0"/>
          </a:p>
          <a:p>
            <a:r>
              <a:rPr lang="ja-JP" altLang="en-US"/>
              <a:t>テキストを入力</a:t>
            </a:r>
          </a:p>
          <a:p>
            <a:r>
              <a:rPr lang="ja-JP" altLang="en-US"/>
              <a:t>テキストを入力</a:t>
            </a:r>
          </a:p>
          <a:p>
            <a:r>
              <a:rPr lang="ja-JP" altLang="en-US"/>
              <a:t>テキストを入力</a:t>
            </a:r>
          </a:p>
          <a:p>
            <a:r>
              <a:rPr lang="ja-JP" altLang="en-US"/>
              <a:t>テキストを入力</a:t>
            </a:r>
          </a:p>
        </p:txBody>
      </p:sp>
      <p:sp>
        <p:nvSpPr>
          <p:cNvPr id="3" name="タイトル 2">
            <a:extLst>
              <a:ext uri="{FF2B5EF4-FFF2-40B4-BE49-F238E27FC236}">
                <a16:creationId xmlns:a16="http://schemas.microsoft.com/office/drawing/2014/main" id="{A5AF69B2-E2E9-00F2-44AB-02A46537742D}"/>
              </a:ext>
            </a:extLst>
          </p:cNvPr>
          <p:cNvSpPr>
            <a:spLocks noGrp="1"/>
          </p:cNvSpPr>
          <p:nvPr>
            <p:ph type="title"/>
          </p:nvPr>
        </p:nvSpPr>
        <p:spPr/>
        <p:txBody>
          <a:bodyPr/>
          <a:lstStyle/>
          <a:p>
            <a:r>
              <a:rPr kumimoji="1" lang="ja-JP" altLang="en-US"/>
              <a:t>目次</a:t>
            </a:r>
          </a:p>
        </p:txBody>
      </p:sp>
    </p:spTree>
    <p:extLst>
      <p:ext uri="{BB962C8B-B14F-4D97-AF65-F5344CB8AC3E}">
        <p14:creationId xmlns:p14="http://schemas.microsoft.com/office/powerpoint/2010/main" val="25272584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CD42C9A-2441-AAC8-51AE-4B21154B5D37}"/>
              </a:ext>
            </a:extLst>
          </p:cNvPr>
          <p:cNvSpPr>
            <a:spLocks noGrp="1"/>
          </p:cNvSpPr>
          <p:nvPr>
            <p:ph type="title"/>
          </p:nvPr>
        </p:nvSpPr>
        <p:spPr/>
        <p:txBody>
          <a:bodyPr>
            <a:normAutofit/>
          </a:bodyPr>
          <a:lstStyle/>
          <a:p>
            <a:r>
              <a:rPr kumimoji="1" lang="ja-JP" altLang="en-US"/>
              <a:t>アイコン</a:t>
            </a:r>
          </a:p>
        </p:txBody>
      </p:sp>
    </p:spTree>
    <p:extLst>
      <p:ext uri="{BB962C8B-B14F-4D97-AF65-F5344CB8AC3E}">
        <p14:creationId xmlns:p14="http://schemas.microsoft.com/office/powerpoint/2010/main" val="4053453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E5DB4659-CCFE-75A8-F2E4-5E0A223552A7}"/>
              </a:ext>
            </a:extLst>
          </p:cNvPr>
          <p:cNvSpPr>
            <a:spLocks noGrp="1"/>
          </p:cNvSpPr>
          <p:nvPr>
            <p:ph type="body" sz="quarter" idx="12"/>
          </p:nvPr>
        </p:nvSpPr>
        <p:spPr/>
        <p:txBody>
          <a:bodyPr anchor="b">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ja-JP" altLang="en-US" sz="1000" b="0" i="0" u="none" strike="noStrike" kern="1200" cap="none" spc="0" normalizeH="0" noProof="0">
                <a:ln>
                  <a:noFill/>
                </a:ln>
                <a:solidFill>
                  <a:srgbClr val="000000"/>
                </a:solidFill>
                <a:effectLst/>
                <a:uLnTx/>
                <a:uFillTx/>
                <a:latin typeface="+mj-lt"/>
                <a:ea typeface="+mj-ea"/>
              </a:rPr>
              <a:t>アイコンを使用する場合、下記のアイコンをクリックして「配置」から「オブジェクトのグループ化→グループ解除」を行うと</a:t>
            </a:r>
            <a:endParaRPr kumimoji="0" lang="en-US" altLang="ja-JP" sz="1000" b="0" i="0" u="none" strike="noStrike" kern="1200" cap="none" spc="0" normalizeH="0" noProof="0" dirty="0">
              <a:ln>
                <a:noFill/>
              </a:ln>
              <a:solidFill>
                <a:srgbClr val="000000"/>
              </a:solidFill>
              <a:effectLst/>
              <a:uLnTx/>
              <a:uFillTx/>
              <a:latin typeface="+mj-lt"/>
              <a:ea typeface="+mj-ea"/>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ja-JP" altLang="en-US" sz="1000" b="0" i="0" u="none" strike="noStrike" kern="1200" cap="none" spc="0" normalizeH="0" noProof="0">
                <a:ln>
                  <a:noFill/>
                </a:ln>
                <a:solidFill>
                  <a:srgbClr val="000000"/>
                </a:solidFill>
                <a:effectLst/>
                <a:uLnTx/>
                <a:uFillTx/>
                <a:latin typeface="+mj-lt"/>
                <a:ea typeface="+mj-ea"/>
              </a:rPr>
              <a:t>個々に使用できます。</a:t>
            </a:r>
            <a:endParaRPr kumimoji="0" lang="en-US" altLang="ja-JP" sz="1000" b="0" i="0" u="none" strike="noStrike" kern="1200" cap="none" spc="0" normalizeH="0" noProof="0" dirty="0">
              <a:ln>
                <a:noFill/>
              </a:ln>
              <a:solidFill>
                <a:srgbClr val="000000"/>
              </a:solidFill>
              <a:effectLst/>
              <a:uLnTx/>
              <a:uFillTx/>
              <a:latin typeface="+mj-lt"/>
              <a:ea typeface="+mj-ea"/>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ja-JP" altLang="en-US" sz="1000" b="0" i="0" u="none" strike="noStrike" kern="1200" cap="none" spc="0" normalizeH="0" noProof="0">
                <a:ln>
                  <a:noFill/>
                </a:ln>
                <a:solidFill>
                  <a:srgbClr val="000000"/>
                </a:solidFill>
                <a:effectLst/>
                <a:uLnTx/>
                <a:uFillTx/>
                <a:latin typeface="+mj-lt"/>
                <a:ea typeface="+mj-ea"/>
              </a:rPr>
              <a:t>アイコンの色は、図ツールの書式「色」をクリックして「色の変更」を使用して変更できます。</a:t>
            </a:r>
            <a:endParaRPr kumimoji="0" lang="en-US" altLang="ja-JP" sz="1000" b="0" i="0" u="none" strike="noStrike" kern="1200" cap="none" spc="0" normalizeH="0" noProof="0" dirty="0">
              <a:ln>
                <a:noFill/>
              </a:ln>
              <a:solidFill>
                <a:srgbClr val="000000"/>
              </a:solidFill>
              <a:effectLst/>
              <a:uLnTx/>
              <a:uFillTx/>
              <a:latin typeface="+mj-lt"/>
              <a:ea typeface="+mj-ea"/>
            </a:endParaRPr>
          </a:p>
        </p:txBody>
      </p:sp>
      <p:sp>
        <p:nvSpPr>
          <p:cNvPr id="4" name="タイトル 3">
            <a:extLst>
              <a:ext uri="{FF2B5EF4-FFF2-40B4-BE49-F238E27FC236}">
                <a16:creationId xmlns:a16="http://schemas.microsoft.com/office/drawing/2014/main" id="{6458E7AA-DE9B-0B48-E138-2A6F5601500F}"/>
              </a:ext>
            </a:extLst>
          </p:cNvPr>
          <p:cNvSpPr>
            <a:spLocks noGrp="1"/>
          </p:cNvSpPr>
          <p:nvPr>
            <p:ph type="title"/>
          </p:nvPr>
        </p:nvSpPr>
        <p:spPr/>
        <p:txBody>
          <a:bodyPr/>
          <a:lstStyle/>
          <a:p>
            <a:r>
              <a:rPr kumimoji="1" lang="ja-JP" altLang="en-US"/>
              <a:t>アイコン</a:t>
            </a:r>
          </a:p>
        </p:txBody>
      </p:sp>
      <p:grpSp>
        <p:nvGrpSpPr>
          <p:cNvPr id="5" name="グループ化 4">
            <a:extLst>
              <a:ext uri="{FF2B5EF4-FFF2-40B4-BE49-F238E27FC236}">
                <a16:creationId xmlns:a16="http://schemas.microsoft.com/office/drawing/2014/main" id="{A3511AB2-4240-C2FB-B475-BE130924CAF7}"/>
              </a:ext>
            </a:extLst>
          </p:cNvPr>
          <p:cNvGrpSpPr/>
          <p:nvPr/>
        </p:nvGrpSpPr>
        <p:grpSpPr>
          <a:xfrm>
            <a:off x="1056142" y="1674891"/>
            <a:ext cx="7031216" cy="2935284"/>
            <a:chOff x="366960" y="1363414"/>
            <a:chExt cx="8266220" cy="3450854"/>
          </a:xfrm>
        </p:grpSpPr>
        <p:pic>
          <p:nvPicPr>
            <p:cNvPr id="6" name="Graphic 19">
              <a:extLst>
                <a:ext uri="{FF2B5EF4-FFF2-40B4-BE49-F238E27FC236}">
                  <a16:creationId xmlns:a16="http://schemas.microsoft.com/office/drawing/2014/main" id="{44CCCED6-C564-C2B0-9368-349BE3925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25005" y="3626727"/>
              <a:ext cx="464695" cy="470361"/>
            </a:xfrm>
            <a:prstGeom prst="rect">
              <a:avLst/>
            </a:prstGeom>
          </p:spPr>
        </p:pic>
        <p:pic>
          <p:nvPicPr>
            <p:cNvPr id="7" name="Graphic 24">
              <a:extLst>
                <a:ext uri="{FF2B5EF4-FFF2-40B4-BE49-F238E27FC236}">
                  <a16:creationId xmlns:a16="http://schemas.microsoft.com/office/drawing/2014/main" id="{9CBB1FCA-AA12-2E97-04BD-6CFE90AE13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53454" y="1392180"/>
              <a:ext cx="441894" cy="452942"/>
            </a:xfrm>
            <a:prstGeom prst="rect">
              <a:avLst/>
            </a:prstGeom>
          </p:spPr>
        </p:pic>
        <p:pic>
          <p:nvPicPr>
            <p:cNvPr id="8" name="Graphic 28">
              <a:extLst>
                <a:ext uri="{FF2B5EF4-FFF2-40B4-BE49-F238E27FC236}">
                  <a16:creationId xmlns:a16="http://schemas.microsoft.com/office/drawing/2014/main" id="{AB608ECB-C34C-0399-F683-790F0A1E675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47061" y="2085353"/>
              <a:ext cx="376632" cy="482560"/>
            </a:xfrm>
            <a:prstGeom prst="rect">
              <a:avLst/>
            </a:prstGeom>
          </p:spPr>
        </p:pic>
        <p:pic>
          <p:nvPicPr>
            <p:cNvPr id="9" name="Graphic 37">
              <a:extLst>
                <a:ext uri="{FF2B5EF4-FFF2-40B4-BE49-F238E27FC236}">
                  <a16:creationId xmlns:a16="http://schemas.microsoft.com/office/drawing/2014/main" id="{C484CCFF-9C59-43AC-E20F-1A7E309388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2238" y="1409409"/>
              <a:ext cx="248971" cy="418484"/>
            </a:xfrm>
            <a:prstGeom prst="rect">
              <a:avLst/>
            </a:prstGeom>
          </p:spPr>
        </p:pic>
        <p:pic>
          <p:nvPicPr>
            <p:cNvPr id="10" name="Graphic 64">
              <a:extLst>
                <a:ext uri="{FF2B5EF4-FFF2-40B4-BE49-F238E27FC236}">
                  <a16:creationId xmlns:a16="http://schemas.microsoft.com/office/drawing/2014/main" id="{FAD90C30-8CF8-3C22-3842-EDB6F1D47E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60780" y="4425232"/>
              <a:ext cx="450871" cy="357398"/>
            </a:xfrm>
            <a:prstGeom prst="rect">
              <a:avLst/>
            </a:prstGeom>
          </p:spPr>
        </p:pic>
        <p:pic>
          <p:nvPicPr>
            <p:cNvPr id="11" name="Graphic 101">
              <a:extLst>
                <a:ext uri="{FF2B5EF4-FFF2-40B4-BE49-F238E27FC236}">
                  <a16:creationId xmlns:a16="http://schemas.microsoft.com/office/drawing/2014/main" id="{A9042D37-8B0C-6B96-0C4C-FDD26EC315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30793" y="3642638"/>
              <a:ext cx="428098" cy="438539"/>
            </a:xfrm>
            <a:prstGeom prst="rect">
              <a:avLst/>
            </a:prstGeom>
          </p:spPr>
        </p:pic>
        <p:pic>
          <p:nvPicPr>
            <p:cNvPr id="12" name="Graphic 111">
              <a:extLst>
                <a:ext uri="{FF2B5EF4-FFF2-40B4-BE49-F238E27FC236}">
                  <a16:creationId xmlns:a16="http://schemas.microsoft.com/office/drawing/2014/main" id="{BFA4CC71-16A8-36B3-B8E0-E385CFA1C3A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142217" y="1401668"/>
              <a:ext cx="593087" cy="433966"/>
            </a:xfrm>
            <a:prstGeom prst="rect">
              <a:avLst/>
            </a:prstGeom>
          </p:spPr>
        </p:pic>
        <p:pic>
          <p:nvPicPr>
            <p:cNvPr id="13" name="Graphic 132">
              <a:extLst>
                <a:ext uri="{FF2B5EF4-FFF2-40B4-BE49-F238E27FC236}">
                  <a16:creationId xmlns:a16="http://schemas.microsoft.com/office/drawing/2014/main" id="{6F1EF906-73D6-8F01-AABE-07C81BBE50B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79377" y="1399762"/>
              <a:ext cx="437779" cy="437779"/>
            </a:xfrm>
            <a:prstGeom prst="rect">
              <a:avLst/>
            </a:prstGeom>
          </p:spPr>
        </p:pic>
        <p:pic>
          <p:nvPicPr>
            <p:cNvPr id="14" name="Graphic 133">
              <a:extLst>
                <a:ext uri="{FF2B5EF4-FFF2-40B4-BE49-F238E27FC236}">
                  <a16:creationId xmlns:a16="http://schemas.microsoft.com/office/drawing/2014/main" id="{38EC95A0-85C6-D39A-9BDA-AF4B5BACB17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08390" y="2085353"/>
              <a:ext cx="383502" cy="491361"/>
            </a:xfrm>
            <a:prstGeom prst="rect">
              <a:avLst/>
            </a:prstGeom>
          </p:spPr>
        </p:pic>
        <p:pic>
          <p:nvPicPr>
            <p:cNvPr id="15" name="Graphic 134">
              <a:extLst>
                <a:ext uri="{FF2B5EF4-FFF2-40B4-BE49-F238E27FC236}">
                  <a16:creationId xmlns:a16="http://schemas.microsoft.com/office/drawing/2014/main" id="{113ED37F-0706-4FC2-D811-DAE469A06586}"/>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303775" y="2085353"/>
              <a:ext cx="377641" cy="483851"/>
            </a:xfrm>
            <a:prstGeom prst="rect">
              <a:avLst/>
            </a:prstGeom>
          </p:spPr>
        </p:pic>
        <p:pic>
          <p:nvPicPr>
            <p:cNvPr id="16" name="Graphic 117">
              <a:extLst>
                <a:ext uri="{FF2B5EF4-FFF2-40B4-BE49-F238E27FC236}">
                  <a16:creationId xmlns:a16="http://schemas.microsoft.com/office/drawing/2014/main" id="{CE08832B-474C-2B04-DBA5-4C6CBBB910A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798563" y="4460002"/>
              <a:ext cx="437118" cy="287858"/>
            </a:xfrm>
            <a:prstGeom prst="rect">
              <a:avLst/>
            </a:prstGeom>
          </p:spPr>
        </p:pic>
        <p:pic>
          <p:nvPicPr>
            <p:cNvPr id="17" name="Graphic 123">
              <a:extLst>
                <a:ext uri="{FF2B5EF4-FFF2-40B4-BE49-F238E27FC236}">
                  <a16:creationId xmlns:a16="http://schemas.microsoft.com/office/drawing/2014/main" id="{A5752326-05E2-F395-8F62-9B563D054B0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66960" y="4430683"/>
              <a:ext cx="511749" cy="346497"/>
            </a:xfrm>
            <a:prstGeom prst="rect">
              <a:avLst/>
            </a:prstGeom>
          </p:spPr>
        </p:pic>
        <p:pic>
          <p:nvPicPr>
            <p:cNvPr id="18" name="Graphic 135">
              <a:extLst>
                <a:ext uri="{FF2B5EF4-FFF2-40B4-BE49-F238E27FC236}">
                  <a16:creationId xmlns:a16="http://schemas.microsoft.com/office/drawing/2014/main" id="{461EA880-204B-4989-68FE-F00339EA4E6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575443" y="2085353"/>
              <a:ext cx="377641" cy="483851"/>
            </a:xfrm>
            <a:prstGeom prst="rect">
              <a:avLst/>
            </a:prstGeom>
          </p:spPr>
        </p:pic>
        <p:pic>
          <p:nvPicPr>
            <p:cNvPr id="19" name="Graphic 136">
              <a:extLst>
                <a:ext uri="{FF2B5EF4-FFF2-40B4-BE49-F238E27FC236}">
                  <a16:creationId xmlns:a16="http://schemas.microsoft.com/office/drawing/2014/main" id="{36A6A185-B353-4FA2-049C-FB1B96C8403A}"/>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836299" y="2085353"/>
              <a:ext cx="383532" cy="491399"/>
            </a:xfrm>
            <a:prstGeom prst="rect">
              <a:avLst/>
            </a:prstGeom>
          </p:spPr>
        </p:pic>
        <p:pic>
          <p:nvPicPr>
            <p:cNvPr id="20" name="Graphic 137">
              <a:extLst>
                <a:ext uri="{FF2B5EF4-FFF2-40B4-BE49-F238E27FC236}">
                  <a16:creationId xmlns:a16="http://schemas.microsoft.com/office/drawing/2014/main" id="{927EA2FA-3BF1-0C33-DBDF-288619DAF54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30740" y="2085353"/>
              <a:ext cx="383153" cy="490914"/>
            </a:xfrm>
            <a:prstGeom prst="rect">
              <a:avLst/>
            </a:prstGeom>
          </p:spPr>
        </p:pic>
        <p:pic>
          <p:nvPicPr>
            <p:cNvPr id="21" name="Graphic 138">
              <a:extLst>
                <a:ext uri="{FF2B5EF4-FFF2-40B4-BE49-F238E27FC236}">
                  <a16:creationId xmlns:a16="http://schemas.microsoft.com/office/drawing/2014/main" id="{F665BA04-1143-2667-1418-3108D953111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436609" y="2085353"/>
              <a:ext cx="382554" cy="490146"/>
            </a:xfrm>
            <a:prstGeom prst="rect">
              <a:avLst/>
            </a:prstGeom>
          </p:spPr>
        </p:pic>
        <p:pic>
          <p:nvPicPr>
            <p:cNvPr id="22" name="Graphic 140">
              <a:extLst>
                <a:ext uri="{FF2B5EF4-FFF2-40B4-BE49-F238E27FC236}">
                  <a16:creationId xmlns:a16="http://schemas.microsoft.com/office/drawing/2014/main" id="{87B74B47-C9F4-EAEF-BE45-018ECBE9319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37897" y="2844823"/>
              <a:ext cx="381267" cy="488498"/>
            </a:xfrm>
            <a:prstGeom prst="rect">
              <a:avLst/>
            </a:prstGeom>
          </p:spPr>
        </p:pic>
        <p:pic>
          <p:nvPicPr>
            <p:cNvPr id="23" name="Graphic 141">
              <a:extLst>
                <a:ext uri="{FF2B5EF4-FFF2-40B4-BE49-F238E27FC236}">
                  <a16:creationId xmlns:a16="http://schemas.microsoft.com/office/drawing/2014/main" id="{6414E5C6-0DFD-9BFD-0A79-B7E7B38A98BA}"/>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276169" y="2085353"/>
              <a:ext cx="372961" cy="477857"/>
            </a:xfrm>
            <a:prstGeom prst="rect">
              <a:avLst/>
            </a:prstGeom>
          </p:spPr>
        </p:pic>
        <p:pic>
          <p:nvPicPr>
            <p:cNvPr id="24" name="Graphic 143">
              <a:extLst>
                <a:ext uri="{FF2B5EF4-FFF2-40B4-BE49-F238E27FC236}">
                  <a16:creationId xmlns:a16="http://schemas.microsoft.com/office/drawing/2014/main" id="{67979602-751B-7F85-16AD-C9C8F745089E}"/>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838501" y="2840235"/>
              <a:ext cx="388429" cy="497675"/>
            </a:xfrm>
            <a:prstGeom prst="rect">
              <a:avLst/>
            </a:prstGeom>
          </p:spPr>
        </p:pic>
        <p:pic>
          <p:nvPicPr>
            <p:cNvPr id="25" name="Graphic 144">
              <a:extLst>
                <a:ext uri="{FF2B5EF4-FFF2-40B4-BE49-F238E27FC236}">
                  <a16:creationId xmlns:a16="http://schemas.microsoft.com/office/drawing/2014/main" id="{378DB20A-23F0-53F2-7110-B062EB1787D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6411590" y="2085353"/>
              <a:ext cx="380258" cy="487206"/>
            </a:xfrm>
            <a:prstGeom prst="rect">
              <a:avLst/>
            </a:prstGeom>
          </p:spPr>
        </p:pic>
        <p:pic>
          <p:nvPicPr>
            <p:cNvPr id="26" name="Graphic 145">
              <a:extLst>
                <a:ext uri="{FF2B5EF4-FFF2-40B4-BE49-F238E27FC236}">
                  <a16:creationId xmlns:a16="http://schemas.microsoft.com/office/drawing/2014/main" id="{77960BD8-4EBB-D11D-C3F8-E5CECCA1C8C5}"/>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159490" y="2085353"/>
              <a:ext cx="370704" cy="482503"/>
            </a:xfrm>
            <a:prstGeom prst="rect">
              <a:avLst/>
            </a:prstGeom>
          </p:spPr>
        </p:pic>
        <p:pic>
          <p:nvPicPr>
            <p:cNvPr id="27" name="Graphic 146">
              <a:extLst>
                <a:ext uri="{FF2B5EF4-FFF2-40B4-BE49-F238E27FC236}">
                  <a16:creationId xmlns:a16="http://schemas.microsoft.com/office/drawing/2014/main" id="{E0E56B25-95E8-E1C5-6832-FEA34B820DFB}"/>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588768" y="2085353"/>
              <a:ext cx="382646" cy="490266"/>
            </a:xfrm>
            <a:prstGeom prst="rect">
              <a:avLst/>
            </a:prstGeom>
          </p:spPr>
        </p:pic>
        <p:pic>
          <p:nvPicPr>
            <p:cNvPr id="28" name="Graphic 147">
              <a:extLst>
                <a:ext uri="{FF2B5EF4-FFF2-40B4-BE49-F238E27FC236}">
                  <a16:creationId xmlns:a16="http://schemas.microsoft.com/office/drawing/2014/main" id="{45E56D00-3549-C1C1-55BD-2E17F2488BD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129578" y="2842423"/>
              <a:ext cx="384314" cy="493298"/>
            </a:xfrm>
            <a:prstGeom prst="rect">
              <a:avLst/>
            </a:prstGeom>
          </p:spPr>
        </p:pic>
        <p:pic>
          <p:nvPicPr>
            <p:cNvPr id="29" name="Graphic 150">
              <a:extLst>
                <a:ext uri="{FF2B5EF4-FFF2-40B4-BE49-F238E27FC236}">
                  <a16:creationId xmlns:a16="http://schemas.microsoft.com/office/drawing/2014/main" id="{983EDE15-D27C-9EC9-0C6B-A7B9FA883099}"/>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364273" y="3630046"/>
              <a:ext cx="463723" cy="463723"/>
            </a:xfrm>
            <a:prstGeom prst="rect">
              <a:avLst/>
            </a:prstGeom>
          </p:spPr>
        </p:pic>
        <p:pic>
          <p:nvPicPr>
            <p:cNvPr id="30" name="Graphic 153">
              <a:extLst>
                <a:ext uri="{FF2B5EF4-FFF2-40B4-BE49-F238E27FC236}">
                  <a16:creationId xmlns:a16="http://schemas.microsoft.com/office/drawing/2014/main" id="{14DED089-C1BE-9745-8B5F-DF7B77BC4984}"/>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798291" y="3624461"/>
              <a:ext cx="474893" cy="474893"/>
            </a:xfrm>
            <a:prstGeom prst="rect">
              <a:avLst/>
            </a:prstGeom>
          </p:spPr>
        </p:pic>
        <p:pic>
          <p:nvPicPr>
            <p:cNvPr id="31" name="Graphic 158">
              <a:extLst>
                <a:ext uri="{FF2B5EF4-FFF2-40B4-BE49-F238E27FC236}">
                  <a16:creationId xmlns:a16="http://schemas.microsoft.com/office/drawing/2014/main" id="{BED4E8EC-D443-C73B-E436-DD24CD63ECEF}"/>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7210080" y="3643719"/>
              <a:ext cx="518594" cy="436377"/>
            </a:xfrm>
            <a:prstGeom prst="rect">
              <a:avLst/>
            </a:prstGeom>
          </p:spPr>
        </p:pic>
        <p:pic>
          <p:nvPicPr>
            <p:cNvPr id="32" name="Graphic 177">
              <a:extLst>
                <a:ext uri="{FF2B5EF4-FFF2-40B4-BE49-F238E27FC236}">
                  <a16:creationId xmlns:a16="http://schemas.microsoft.com/office/drawing/2014/main" id="{4D7AD406-8022-B1E7-2390-52AE936EDE53}"/>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4068531" y="3631940"/>
              <a:ext cx="325320" cy="459935"/>
            </a:xfrm>
            <a:prstGeom prst="rect">
              <a:avLst/>
            </a:prstGeom>
          </p:spPr>
        </p:pic>
        <p:pic>
          <p:nvPicPr>
            <p:cNvPr id="33" name="Graphic 178">
              <a:extLst>
                <a:ext uri="{FF2B5EF4-FFF2-40B4-BE49-F238E27FC236}">
                  <a16:creationId xmlns:a16="http://schemas.microsoft.com/office/drawing/2014/main" id="{CE68843E-9AD6-A236-024E-2B11B17345D3}"/>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5563101" y="2906343"/>
              <a:ext cx="454054" cy="365458"/>
            </a:xfrm>
            <a:prstGeom prst="rect">
              <a:avLst/>
            </a:prstGeom>
          </p:spPr>
        </p:pic>
        <p:pic>
          <p:nvPicPr>
            <p:cNvPr id="34" name="Graphic 179">
              <a:extLst>
                <a:ext uri="{FF2B5EF4-FFF2-40B4-BE49-F238E27FC236}">
                  <a16:creationId xmlns:a16="http://schemas.microsoft.com/office/drawing/2014/main" id="{CC14DE08-29D4-7291-5093-C0C60ABE501A}"/>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7239353" y="2829130"/>
              <a:ext cx="443804" cy="519885"/>
            </a:xfrm>
            <a:prstGeom prst="rect">
              <a:avLst/>
            </a:prstGeom>
          </p:spPr>
        </p:pic>
        <p:pic>
          <p:nvPicPr>
            <p:cNvPr id="35" name="Graphic 180">
              <a:extLst>
                <a:ext uri="{FF2B5EF4-FFF2-40B4-BE49-F238E27FC236}">
                  <a16:creationId xmlns:a16="http://schemas.microsoft.com/office/drawing/2014/main" id="{64F1D889-59EF-E741-5712-FBBF3B664C91}"/>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382518" y="3701330"/>
              <a:ext cx="487679" cy="321154"/>
            </a:xfrm>
            <a:prstGeom prst="rect">
              <a:avLst/>
            </a:prstGeom>
          </p:spPr>
        </p:pic>
        <p:pic>
          <p:nvPicPr>
            <p:cNvPr id="36" name="Graphic 183">
              <a:extLst>
                <a:ext uri="{FF2B5EF4-FFF2-40B4-BE49-F238E27FC236}">
                  <a16:creationId xmlns:a16="http://schemas.microsoft.com/office/drawing/2014/main" id="{5041D85B-D867-E41E-7476-AC6121CCD7E8}"/>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575442" y="2830239"/>
              <a:ext cx="404032" cy="517667"/>
            </a:xfrm>
            <a:prstGeom prst="rect">
              <a:avLst/>
            </a:prstGeom>
          </p:spPr>
        </p:pic>
        <p:pic>
          <p:nvPicPr>
            <p:cNvPr id="37" name="Graphic 169">
              <a:extLst>
                <a:ext uri="{FF2B5EF4-FFF2-40B4-BE49-F238E27FC236}">
                  <a16:creationId xmlns:a16="http://schemas.microsoft.com/office/drawing/2014/main" id="{47CB7D06-4463-828D-EEC9-5BAC7A83DDF2}"/>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8037704" y="1411687"/>
              <a:ext cx="595476" cy="413928"/>
            </a:xfrm>
            <a:prstGeom prst="rect">
              <a:avLst/>
            </a:prstGeom>
          </p:spPr>
        </p:pic>
        <p:pic>
          <p:nvPicPr>
            <p:cNvPr id="38" name="Graphic 171">
              <a:extLst>
                <a:ext uri="{FF2B5EF4-FFF2-40B4-BE49-F238E27FC236}">
                  <a16:creationId xmlns:a16="http://schemas.microsoft.com/office/drawing/2014/main" id="{EA51959A-F219-0C77-40AA-97E48838DDA0}"/>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398677" y="4407439"/>
              <a:ext cx="467024" cy="392984"/>
            </a:xfrm>
            <a:prstGeom prst="rect">
              <a:avLst/>
            </a:prstGeom>
          </p:spPr>
        </p:pic>
        <p:pic>
          <p:nvPicPr>
            <p:cNvPr id="39" name="Graphic 72">
              <a:extLst>
                <a:ext uri="{FF2B5EF4-FFF2-40B4-BE49-F238E27FC236}">
                  <a16:creationId xmlns:a16="http://schemas.microsoft.com/office/drawing/2014/main" id="{449E5AF9-BDC3-E6B1-3745-B906D099AD72}"/>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6351311" y="1401668"/>
              <a:ext cx="501201" cy="433966"/>
            </a:xfrm>
            <a:prstGeom prst="rect">
              <a:avLst/>
            </a:prstGeom>
          </p:spPr>
        </p:pic>
        <p:pic>
          <p:nvPicPr>
            <p:cNvPr id="40" name="Graphic 78">
              <a:extLst>
                <a:ext uri="{FF2B5EF4-FFF2-40B4-BE49-F238E27FC236}">
                  <a16:creationId xmlns:a16="http://schemas.microsoft.com/office/drawing/2014/main" id="{011F6325-01C7-F59C-5DEC-9AF773FCDF3C}"/>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4808390" y="2840235"/>
              <a:ext cx="388428" cy="497675"/>
            </a:xfrm>
            <a:prstGeom prst="rect">
              <a:avLst/>
            </a:prstGeom>
          </p:spPr>
        </p:pic>
        <p:pic>
          <p:nvPicPr>
            <p:cNvPr id="41" name="Graphic 79">
              <a:extLst>
                <a:ext uri="{FF2B5EF4-FFF2-40B4-BE49-F238E27FC236}">
                  <a16:creationId xmlns:a16="http://schemas.microsoft.com/office/drawing/2014/main" id="{4134682C-59E9-C859-8EBD-EB6579E1F136}"/>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4056264" y="2837342"/>
              <a:ext cx="392944" cy="503460"/>
            </a:xfrm>
            <a:prstGeom prst="rect">
              <a:avLst/>
            </a:prstGeom>
          </p:spPr>
        </p:pic>
        <p:pic>
          <p:nvPicPr>
            <p:cNvPr id="42" name="Graphic 80">
              <a:extLst>
                <a:ext uri="{FF2B5EF4-FFF2-40B4-BE49-F238E27FC236}">
                  <a16:creationId xmlns:a16="http://schemas.microsoft.com/office/drawing/2014/main" id="{E387EC7E-62FB-0C30-9038-EEC5C9BC5EEB}"/>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3315037" y="2837342"/>
              <a:ext cx="392943" cy="503460"/>
            </a:xfrm>
            <a:prstGeom prst="rect">
              <a:avLst/>
            </a:prstGeom>
          </p:spPr>
        </p:pic>
        <p:pic>
          <p:nvPicPr>
            <p:cNvPr id="43" name="Graphic 84">
              <a:extLst>
                <a:ext uri="{FF2B5EF4-FFF2-40B4-BE49-F238E27FC236}">
                  <a16:creationId xmlns:a16="http://schemas.microsoft.com/office/drawing/2014/main" id="{E5C8946B-F4AC-35DC-667F-D1FDF1D4B724}"/>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194098" y="4395634"/>
              <a:ext cx="282689" cy="416594"/>
            </a:xfrm>
            <a:prstGeom prst="rect">
              <a:avLst/>
            </a:prstGeom>
          </p:spPr>
        </p:pic>
        <p:pic>
          <p:nvPicPr>
            <p:cNvPr id="44" name="Graphic 220">
              <a:extLst>
                <a:ext uri="{FF2B5EF4-FFF2-40B4-BE49-F238E27FC236}">
                  <a16:creationId xmlns:a16="http://schemas.microsoft.com/office/drawing/2014/main" id="{6B283CBF-6340-4BFA-7719-6FA3EBB9553D}"/>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1186964" y="1391156"/>
              <a:ext cx="266337" cy="454991"/>
            </a:xfrm>
            <a:prstGeom prst="rect">
              <a:avLst/>
            </a:prstGeom>
          </p:spPr>
        </p:pic>
        <p:pic>
          <p:nvPicPr>
            <p:cNvPr id="45" name="Graphic 151">
              <a:extLst>
                <a:ext uri="{FF2B5EF4-FFF2-40B4-BE49-F238E27FC236}">
                  <a16:creationId xmlns:a16="http://schemas.microsoft.com/office/drawing/2014/main" id="{44A38ACE-AFFB-B202-296E-E6ED137A5CE9}"/>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7239353" y="4407439"/>
              <a:ext cx="467024" cy="392984"/>
            </a:xfrm>
            <a:prstGeom prst="rect">
              <a:avLst/>
            </a:prstGeom>
          </p:spPr>
        </p:pic>
        <p:pic>
          <p:nvPicPr>
            <p:cNvPr id="46" name="Graphic 153">
              <a:extLst>
                <a:ext uri="{FF2B5EF4-FFF2-40B4-BE49-F238E27FC236}">
                  <a16:creationId xmlns:a16="http://schemas.microsoft.com/office/drawing/2014/main" id="{CF78A37B-F46D-15D8-B9C3-D3107647DA65}"/>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127531" y="3687789"/>
              <a:ext cx="439313" cy="348236"/>
            </a:xfrm>
            <a:prstGeom prst="rect">
              <a:avLst/>
            </a:prstGeom>
          </p:spPr>
        </p:pic>
        <p:pic>
          <p:nvPicPr>
            <p:cNvPr id="47" name="Graphic 155">
              <a:extLst>
                <a:ext uri="{FF2B5EF4-FFF2-40B4-BE49-F238E27FC236}">
                  <a16:creationId xmlns:a16="http://schemas.microsoft.com/office/drawing/2014/main" id="{8E93902F-C72A-E311-3EE8-CE6BC6F6104E}"/>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8024375" y="2911301"/>
              <a:ext cx="583090" cy="355542"/>
            </a:xfrm>
            <a:prstGeom prst="rect">
              <a:avLst/>
            </a:prstGeom>
          </p:spPr>
        </p:pic>
        <p:pic>
          <p:nvPicPr>
            <p:cNvPr id="48" name="Graphic 158">
              <a:extLst>
                <a:ext uri="{FF2B5EF4-FFF2-40B4-BE49-F238E27FC236}">
                  <a16:creationId xmlns:a16="http://schemas.microsoft.com/office/drawing/2014/main" id="{F35FDF08-2D13-A9CE-C1EC-07A894F57B0B}"/>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090027" y="4429813"/>
              <a:ext cx="514318" cy="348236"/>
            </a:xfrm>
            <a:prstGeom prst="rect">
              <a:avLst/>
            </a:prstGeom>
          </p:spPr>
        </p:pic>
        <p:pic>
          <p:nvPicPr>
            <p:cNvPr id="49" name="Graphic 176">
              <a:extLst>
                <a:ext uri="{FF2B5EF4-FFF2-40B4-BE49-F238E27FC236}">
                  <a16:creationId xmlns:a16="http://schemas.microsoft.com/office/drawing/2014/main" id="{77C31633-E9BA-C3F3-16B0-AF01DA37E3FA}"/>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4720135" y="1390032"/>
              <a:ext cx="493337" cy="457238"/>
            </a:xfrm>
            <a:prstGeom prst="rect">
              <a:avLst/>
            </a:prstGeom>
          </p:spPr>
        </p:pic>
        <p:pic>
          <p:nvPicPr>
            <p:cNvPr id="50" name="Graphic 179">
              <a:extLst>
                <a:ext uri="{FF2B5EF4-FFF2-40B4-BE49-F238E27FC236}">
                  <a16:creationId xmlns:a16="http://schemas.microsoft.com/office/drawing/2014/main" id="{02F590BF-1D23-45C9-25BC-92D9C5466585}"/>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4066616" y="4403025"/>
              <a:ext cx="337522" cy="401812"/>
            </a:xfrm>
            <a:prstGeom prst="rect">
              <a:avLst/>
            </a:prstGeom>
          </p:spPr>
        </p:pic>
        <p:pic>
          <p:nvPicPr>
            <p:cNvPr id="51" name="Graphic 180">
              <a:extLst>
                <a:ext uri="{FF2B5EF4-FFF2-40B4-BE49-F238E27FC236}">
                  <a16:creationId xmlns:a16="http://schemas.microsoft.com/office/drawing/2014/main" id="{C10C1A3B-C778-CA84-1E4D-365908371E99}"/>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768405" y="1390032"/>
              <a:ext cx="520744" cy="457238"/>
            </a:xfrm>
            <a:prstGeom prst="rect">
              <a:avLst/>
            </a:prstGeom>
          </p:spPr>
        </p:pic>
        <p:pic>
          <p:nvPicPr>
            <p:cNvPr id="52" name="Graphic 101">
              <a:extLst>
                <a:ext uri="{FF2B5EF4-FFF2-40B4-BE49-F238E27FC236}">
                  <a16:creationId xmlns:a16="http://schemas.microsoft.com/office/drawing/2014/main" id="{E07F0C60-5161-D2DC-F6CF-436692DEE89F}"/>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3277640" y="4410422"/>
              <a:ext cx="459936" cy="387019"/>
            </a:xfrm>
            <a:prstGeom prst="rect">
              <a:avLst/>
            </a:prstGeom>
          </p:spPr>
        </p:pic>
        <p:pic>
          <p:nvPicPr>
            <p:cNvPr id="53" name="Graphic 102">
              <a:extLst>
                <a:ext uri="{FF2B5EF4-FFF2-40B4-BE49-F238E27FC236}">
                  <a16:creationId xmlns:a16="http://schemas.microsoft.com/office/drawing/2014/main" id="{2123EFE1-B73F-7439-76F6-A4CE13822334}"/>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1802540" y="4393595"/>
              <a:ext cx="459936" cy="420673"/>
            </a:xfrm>
            <a:prstGeom prst="rect">
              <a:avLst/>
            </a:prstGeom>
          </p:spPr>
        </p:pic>
        <p:pic>
          <p:nvPicPr>
            <p:cNvPr id="54" name="Graphic 103">
              <a:extLst>
                <a:ext uri="{FF2B5EF4-FFF2-40B4-BE49-F238E27FC236}">
                  <a16:creationId xmlns:a16="http://schemas.microsoft.com/office/drawing/2014/main" id="{5CC48DA9-AC4B-FE0E-ED98-6DD78A8BEA8D}"/>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2544434" y="4402009"/>
              <a:ext cx="459935" cy="403845"/>
            </a:xfrm>
            <a:prstGeom prst="rect">
              <a:avLst/>
            </a:prstGeom>
          </p:spPr>
        </p:pic>
        <p:pic>
          <p:nvPicPr>
            <p:cNvPr id="55" name="Graphic 104">
              <a:extLst>
                <a:ext uri="{FF2B5EF4-FFF2-40B4-BE49-F238E27FC236}">
                  <a16:creationId xmlns:a16="http://schemas.microsoft.com/office/drawing/2014/main" id="{C7B2DE87-488F-1D0E-4940-27FB8F20810F}"/>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4775936" y="3626331"/>
              <a:ext cx="482372" cy="471153"/>
            </a:xfrm>
            <a:prstGeom prst="rect">
              <a:avLst/>
            </a:prstGeom>
          </p:spPr>
        </p:pic>
        <p:pic>
          <p:nvPicPr>
            <p:cNvPr id="56" name="Graphic 110">
              <a:extLst>
                <a:ext uri="{FF2B5EF4-FFF2-40B4-BE49-F238E27FC236}">
                  <a16:creationId xmlns:a16="http://schemas.microsoft.com/office/drawing/2014/main" id="{FBA66CB3-073A-64A6-1E8F-C99088878315}"/>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3932031" y="1363414"/>
              <a:ext cx="479349" cy="510474"/>
            </a:xfrm>
            <a:prstGeom prst="rect">
              <a:avLst/>
            </a:prstGeom>
          </p:spPr>
        </p:pic>
        <p:pic>
          <p:nvPicPr>
            <p:cNvPr id="57" name="Graphic 112">
              <a:extLst>
                <a:ext uri="{FF2B5EF4-FFF2-40B4-BE49-F238E27FC236}">
                  <a16:creationId xmlns:a16="http://schemas.microsoft.com/office/drawing/2014/main" id="{8EA8C5CC-93E2-7210-7609-5BDFC176C252}"/>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5550123" y="3631940"/>
              <a:ext cx="459936" cy="459935"/>
            </a:xfrm>
            <a:prstGeom prst="rect">
              <a:avLst/>
            </a:prstGeom>
          </p:spPr>
        </p:pic>
        <p:pic>
          <p:nvPicPr>
            <p:cNvPr id="58" name="Graphic 194">
              <a:extLst>
                <a:ext uri="{FF2B5EF4-FFF2-40B4-BE49-F238E27FC236}">
                  <a16:creationId xmlns:a16="http://schemas.microsoft.com/office/drawing/2014/main" id="{38F09D2A-894E-7340-550F-D82BA85FD2F2}"/>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3343238" y="3631940"/>
              <a:ext cx="336538" cy="459935"/>
            </a:xfrm>
            <a:prstGeom prst="rect">
              <a:avLst/>
            </a:prstGeom>
          </p:spPr>
        </p:pic>
        <p:pic>
          <p:nvPicPr>
            <p:cNvPr id="59" name="Graphic 116">
              <a:extLst>
                <a:ext uri="{FF2B5EF4-FFF2-40B4-BE49-F238E27FC236}">
                  <a16:creationId xmlns:a16="http://schemas.microsoft.com/office/drawing/2014/main" id="{B6984C43-B5D2-BDA1-4754-234FB9F9C860}"/>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3310453" y="1390274"/>
              <a:ext cx="350922" cy="456755"/>
            </a:xfrm>
            <a:prstGeom prst="rect">
              <a:avLst/>
            </a:prstGeom>
          </p:spPr>
        </p:pic>
        <p:pic>
          <p:nvPicPr>
            <p:cNvPr id="60" name="Graphic 232">
              <a:extLst>
                <a:ext uri="{FF2B5EF4-FFF2-40B4-BE49-F238E27FC236}">
                  <a16:creationId xmlns:a16="http://schemas.microsoft.com/office/drawing/2014/main" id="{EFAFD633-C3A5-6837-87ED-26A83B0D8FBC}"/>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6384885" y="2910748"/>
              <a:ext cx="443110" cy="356649"/>
            </a:xfrm>
            <a:prstGeom prst="rect">
              <a:avLst/>
            </a:prstGeom>
          </p:spPr>
        </p:pic>
      </p:grpSp>
    </p:spTree>
    <p:extLst>
      <p:ext uri="{BB962C8B-B14F-4D97-AF65-F5344CB8AC3E}">
        <p14:creationId xmlns:p14="http://schemas.microsoft.com/office/powerpoint/2010/main" val="1973244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516AB-D5F7-37AA-72CB-92E5B8E8A881}"/>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D2AED59B-F3EB-B8D0-BF59-85CC09561F71}"/>
              </a:ext>
            </a:extLst>
          </p:cNvPr>
          <p:cNvSpPr>
            <a:spLocks noGrp="1"/>
          </p:cNvSpPr>
          <p:nvPr>
            <p:ph type="body" sz="quarter" idx="12"/>
          </p:nvPr>
        </p:nvSpPr>
        <p:spPr/>
        <p:txBody>
          <a:bodyPr lIns="0" tIns="0" rIns="0" bIns="0" anchor="b">
            <a:noAutofit/>
          </a:bodyPr>
          <a:lstStyle/>
          <a:p>
            <a:pPr defTabSz="914400" fontAlgn="base">
              <a:lnSpc>
                <a:spcPct val="100000"/>
              </a:lnSpc>
              <a:spcBef>
                <a:spcPct val="0"/>
              </a:spcBef>
              <a:spcAft>
                <a:spcPct val="0"/>
              </a:spcAft>
              <a:buFontTx/>
            </a:pPr>
            <a:r>
              <a:rPr kumimoji="0" lang="ja-JP" altLang="en-US" sz="1000">
                <a:solidFill>
                  <a:srgbClr val="000000"/>
                </a:solidFill>
                <a:latin typeface="+mj-lt"/>
                <a:ea typeface="+mj-ea"/>
              </a:rPr>
              <a:t>アイコンを使用する場合、下記のアイコンをクリックして「配置」から「オブジェクトのグループ化→グループ解除」を行うと</a:t>
            </a:r>
            <a:endParaRPr kumimoji="0" lang="en-US" altLang="ja-JP" sz="1000" dirty="0">
              <a:solidFill>
                <a:srgbClr val="000000"/>
              </a:solidFill>
              <a:latin typeface="+mj-lt"/>
              <a:ea typeface="+mj-ea"/>
            </a:endParaRPr>
          </a:p>
          <a:p>
            <a:pPr defTabSz="914400" fontAlgn="base">
              <a:lnSpc>
                <a:spcPct val="100000"/>
              </a:lnSpc>
              <a:spcBef>
                <a:spcPct val="0"/>
              </a:spcBef>
              <a:spcAft>
                <a:spcPct val="0"/>
              </a:spcAft>
              <a:buFontTx/>
            </a:pPr>
            <a:r>
              <a:rPr kumimoji="0" lang="ja-JP" altLang="en-US" sz="1000">
                <a:solidFill>
                  <a:srgbClr val="000000"/>
                </a:solidFill>
                <a:latin typeface="+mj-lt"/>
                <a:ea typeface="+mj-ea"/>
              </a:rPr>
              <a:t>個々に使用できます。</a:t>
            </a:r>
            <a:endParaRPr kumimoji="0" lang="en-US" altLang="ja-JP" sz="1000" dirty="0">
              <a:solidFill>
                <a:srgbClr val="000000"/>
              </a:solidFill>
              <a:latin typeface="+mj-lt"/>
              <a:ea typeface="+mj-ea"/>
            </a:endParaRPr>
          </a:p>
          <a:p>
            <a:pPr defTabSz="914400" fontAlgn="base">
              <a:lnSpc>
                <a:spcPct val="100000"/>
              </a:lnSpc>
              <a:spcBef>
                <a:spcPct val="0"/>
              </a:spcBef>
              <a:spcAft>
                <a:spcPct val="0"/>
              </a:spcAft>
              <a:buFontTx/>
            </a:pPr>
            <a:r>
              <a:rPr kumimoji="0" lang="ja-JP" altLang="en-US" sz="1000">
                <a:solidFill>
                  <a:srgbClr val="000000"/>
                </a:solidFill>
                <a:latin typeface="+mj-lt"/>
                <a:ea typeface="+mj-ea"/>
              </a:rPr>
              <a:t>アイコンの色は、図ツールの書式「色」をクリックして「色の変更」を使用して変更できます。</a:t>
            </a:r>
            <a:endParaRPr kumimoji="0" lang="en-US" altLang="ja-JP" sz="1000" dirty="0">
              <a:solidFill>
                <a:srgbClr val="000000"/>
              </a:solidFill>
              <a:latin typeface="+mj-lt"/>
              <a:ea typeface="+mj-ea"/>
            </a:endParaRPr>
          </a:p>
        </p:txBody>
      </p:sp>
      <p:sp>
        <p:nvSpPr>
          <p:cNvPr id="4" name="タイトル 3">
            <a:extLst>
              <a:ext uri="{FF2B5EF4-FFF2-40B4-BE49-F238E27FC236}">
                <a16:creationId xmlns:a16="http://schemas.microsoft.com/office/drawing/2014/main" id="{94E0EB0B-C010-C53D-6540-CA87744BD2F4}"/>
              </a:ext>
            </a:extLst>
          </p:cNvPr>
          <p:cNvSpPr>
            <a:spLocks noGrp="1"/>
          </p:cNvSpPr>
          <p:nvPr>
            <p:ph type="title"/>
          </p:nvPr>
        </p:nvSpPr>
        <p:spPr/>
        <p:txBody>
          <a:bodyPr/>
          <a:lstStyle/>
          <a:p>
            <a:r>
              <a:rPr kumimoji="1" lang="ja-JP" altLang="en-US"/>
              <a:t>アイコン</a:t>
            </a:r>
          </a:p>
        </p:txBody>
      </p:sp>
      <p:grpSp>
        <p:nvGrpSpPr>
          <p:cNvPr id="115" name="グループ化 114">
            <a:extLst>
              <a:ext uri="{FF2B5EF4-FFF2-40B4-BE49-F238E27FC236}">
                <a16:creationId xmlns:a16="http://schemas.microsoft.com/office/drawing/2014/main" id="{98C35FD4-BAC8-0E36-4A04-7FEE40EE590C}"/>
              </a:ext>
            </a:extLst>
          </p:cNvPr>
          <p:cNvGrpSpPr/>
          <p:nvPr/>
        </p:nvGrpSpPr>
        <p:grpSpPr>
          <a:xfrm>
            <a:off x="1114074" y="1702050"/>
            <a:ext cx="6915353" cy="2879003"/>
            <a:chOff x="412632" y="1366922"/>
            <a:chExt cx="8248065" cy="3433838"/>
          </a:xfrm>
        </p:grpSpPr>
        <p:pic>
          <p:nvPicPr>
            <p:cNvPr id="3" name="Graphic 17">
              <a:extLst>
                <a:ext uri="{FF2B5EF4-FFF2-40B4-BE49-F238E27FC236}">
                  <a16:creationId xmlns:a16="http://schemas.microsoft.com/office/drawing/2014/main" id="{BD2F5D3B-A6B4-49E6-4A1F-62046083C6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75500" y="3602528"/>
              <a:ext cx="365433" cy="438519"/>
            </a:xfrm>
            <a:prstGeom prst="rect">
              <a:avLst/>
            </a:prstGeom>
          </p:spPr>
        </p:pic>
        <p:pic>
          <p:nvPicPr>
            <p:cNvPr id="61" name="Graphic 33">
              <a:extLst>
                <a:ext uri="{FF2B5EF4-FFF2-40B4-BE49-F238E27FC236}">
                  <a16:creationId xmlns:a16="http://schemas.microsoft.com/office/drawing/2014/main" id="{42175FB1-5BAE-86AB-A1A0-C23D87449A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34263" y="3604600"/>
              <a:ext cx="317836" cy="434375"/>
            </a:xfrm>
            <a:prstGeom prst="rect">
              <a:avLst/>
            </a:prstGeom>
          </p:spPr>
        </p:pic>
        <p:pic>
          <p:nvPicPr>
            <p:cNvPr id="62" name="Graphic 26">
              <a:extLst>
                <a:ext uri="{FF2B5EF4-FFF2-40B4-BE49-F238E27FC236}">
                  <a16:creationId xmlns:a16="http://schemas.microsoft.com/office/drawing/2014/main" id="{BF5C2A19-8A17-4234-0A67-BD9F96D25C6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93802" y="1393167"/>
              <a:ext cx="565317" cy="403798"/>
            </a:xfrm>
            <a:prstGeom prst="rect">
              <a:avLst/>
            </a:prstGeom>
          </p:spPr>
        </p:pic>
        <p:pic>
          <p:nvPicPr>
            <p:cNvPr id="63" name="Graphic 27">
              <a:extLst>
                <a:ext uri="{FF2B5EF4-FFF2-40B4-BE49-F238E27FC236}">
                  <a16:creationId xmlns:a16="http://schemas.microsoft.com/office/drawing/2014/main" id="{6B1C05FC-D9A1-261F-CFE4-7C19DEEB9D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34281" y="2057529"/>
              <a:ext cx="476753" cy="439672"/>
            </a:xfrm>
            <a:prstGeom prst="rect">
              <a:avLst/>
            </a:prstGeom>
          </p:spPr>
        </p:pic>
        <p:pic>
          <p:nvPicPr>
            <p:cNvPr id="64" name="Graphic 52">
              <a:extLst>
                <a:ext uri="{FF2B5EF4-FFF2-40B4-BE49-F238E27FC236}">
                  <a16:creationId xmlns:a16="http://schemas.microsoft.com/office/drawing/2014/main" id="{AE3CD4E9-CA9A-67DC-A9AC-41BFFEC9614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052918" y="4353604"/>
              <a:ext cx="313411" cy="434376"/>
            </a:xfrm>
            <a:prstGeom prst="rect">
              <a:avLst/>
            </a:prstGeom>
          </p:spPr>
        </p:pic>
        <p:pic>
          <p:nvPicPr>
            <p:cNvPr id="65" name="Graphic 59">
              <a:extLst>
                <a:ext uri="{FF2B5EF4-FFF2-40B4-BE49-F238E27FC236}">
                  <a16:creationId xmlns:a16="http://schemas.microsoft.com/office/drawing/2014/main" id="{669374E5-A970-11E3-1A4C-A537B0E1D15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671422" y="2087669"/>
              <a:ext cx="450871" cy="379392"/>
            </a:xfrm>
            <a:prstGeom prst="rect">
              <a:avLst/>
            </a:prstGeom>
          </p:spPr>
        </p:pic>
        <p:pic>
          <p:nvPicPr>
            <p:cNvPr id="66" name="Graphic 68">
              <a:extLst>
                <a:ext uri="{FF2B5EF4-FFF2-40B4-BE49-F238E27FC236}">
                  <a16:creationId xmlns:a16="http://schemas.microsoft.com/office/drawing/2014/main" id="{C9DE0A4F-E88B-0522-54AC-15C32B034B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47350" y="2059502"/>
              <a:ext cx="175353" cy="435726"/>
            </a:xfrm>
            <a:prstGeom prst="rect">
              <a:avLst/>
            </a:prstGeom>
          </p:spPr>
        </p:pic>
        <p:pic>
          <p:nvPicPr>
            <p:cNvPr id="67" name="Graphic 90">
              <a:extLst>
                <a:ext uri="{FF2B5EF4-FFF2-40B4-BE49-F238E27FC236}">
                  <a16:creationId xmlns:a16="http://schemas.microsoft.com/office/drawing/2014/main" id="{8210EF76-EFB0-BD6F-7817-29039644452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7776" y="1370040"/>
              <a:ext cx="329306" cy="450052"/>
            </a:xfrm>
            <a:prstGeom prst="rect">
              <a:avLst/>
            </a:prstGeom>
          </p:spPr>
        </p:pic>
        <p:pic>
          <p:nvPicPr>
            <p:cNvPr id="68" name="Graphic 97">
              <a:extLst>
                <a:ext uri="{FF2B5EF4-FFF2-40B4-BE49-F238E27FC236}">
                  <a16:creationId xmlns:a16="http://schemas.microsoft.com/office/drawing/2014/main" id="{D68A0B85-F4E1-E0BE-2401-50C904365D8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179412" y="1366922"/>
              <a:ext cx="467697" cy="456289"/>
            </a:xfrm>
            <a:prstGeom prst="rect">
              <a:avLst/>
            </a:prstGeom>
          </p:spPr>
        </p:pic>
        <p:pic>
          <p:nvPicPr>
            <p:cNvPr id="69" name="Graphic 98">
              <a:extLst>
                <a:ext uri="{FF2B5EF4-FFF2-40B4-BE49-F238E27FC236}">
                  <a16:creationId xmlns:a16="http://schemas.microsoft.com/office/drawing/2014/main" id="{02D081DA-726E-BDEA-B428-16EFCD72826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02764" y="2137410"/>
              <a:ext cx="450052" cy="279910"/>
            </a:xfrm>
            <a:prstGeom prst="rect">
              <a:avLst/>
            </a:prstGeom>
          </p:spPr>
        </p:pic>
        <p:pic>
          <p:nvPicPr>
            <p:cNvPr id="70" name="Graphic 99">
              <a:extLst>
                <a:ext uri="{FF2B5EF4-FFF2-40B4-BE49-F238E27FC236}">
                  <a16:creationId xmlns:a16="http://schemas.microsoft.com/office/drawing/2014/main" id="{C991F373-8668-6148-93CE-BD468F276A6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672241" y="4381441"/>
              <a:ext cx="450052" cy="378703"/>
            </a:xfrm>
            <a:prstGeom prst="rect">
              <a:avLst/>
            </a:prstGeom>
          </p:spPr>
        </p:pic>
        <p:pic>
          <p:nvPicPr>
            <p:cNvPr id="71" name="Graphic 100">
              <a:extLst>
                <a:ext uri="{FF2B5EF4-FFF2-40B4-BE49-F238E27FC236}">
                  <a16:creationId xmlns:a16="http://schemas.microsoft.com/office/drawing/2014/main" id="{D1A5F052-D8DA-6AAC-3480-3AEB5B80D40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84599" y="2159364"/>
              <a:ext cx="450051" cy="236003"/>
            </a:xfrm>
            <a:prstGeom prst="rect">
              <a:avLst/>
            </a:prstGeom>
          </p:spPr>
        </p:pic>
        <p:pic>
          <p:nvPicPr>
            <p:cNvPr id="72" name="Graphic 102">
              <a:extLst>
                <a:ext uri="{FF2B5EF4-FFF2-40B4-BE49-F238E27FC236}">
                  <a16:creationId xmlns:a16="http://schemas.microsoft.com/office/drawing/2014/main" id="{FE1C754A-389F-5798-89A8-B176F3B9498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984599" y="1366923"/>
              <a:ext cx="434029" cy="456287"/>
            </a:xfrm>
            <a:prstGeom prst="rect">
              <a:avLst/>
            </a:prstGeom>
          </p:spPr>
        </p:pic>
        <p:pic>
          <p:nvPicPr>
            <p:cNvPr id="73" name="Graphic 103">
              <a:extLst>
                <a:ext uri="{FF2B5EF4-FFF2-40B4-BE49-F238E27FC236}">
                  <a16:creationId xmlns:a16="http://schemas.microsoft.com/office/drawing/2014/main" id="{6C4E393A-CD10-DDFA-DEE8-BB1EA40D95B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412892" y="4345766"/>
              <a:ext cx="356748" cy="450052"/>
            </a:xfrm>
            <a:prstGeom prst="rect">
              <a:avLst/>
            </a:prstGeom>
          </p:spPr>
        </p:pic>
        <p:pic>
          <p:nvPicPr>
            <p:cNvPr id="74" name="Graphic 104">
              <a:extLst>
                <a:ext uri="{FF2B5EF4-FFF2-40B4-BE49-F238E27FC236}">
                  <a16:creationId xmlns:a16="http://schemas.microsoft.com/office/drawing/2014/main" id="{156D5752-3156-A717-816E-577F3FE576B0}"/>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111862" y="2137410"/>
              <a:ext cx="450052" cy="279910"/>
            </a:xfrm>
            <a:prstGeom prst="rect">
              <a:avLst/>
            </a:prstGeom>
          </p:spPr>
        </p:pic>
        <p:pic>
          <p:nvPicPr>
            <p:cNvPr id="75" name="Graphic 105">
              <a:extLst>
                <a:ext uri="{FF2B5EF4-FFF2-40B4-BE49-F238E27FC236}">
                  <a16:creationId xmlns:a16="http://schemas.microsoft.com/office/drawing/2014/main" id="{F994E452-ABED-5DCF-1BCE-2A33A77ADA5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565692" y="4389554"/>
              <a:ext cx="362477" cy="362477"/>
            </a:xfrm>
            <a:prstGeom prst="rect">
              <a:avLst/>
            </a:prstGeom>
          </p:spPr>
        </p:pic>
        <p:pic>
          <p:nvPicPr>
            <p:cNvPr id="76" name="Graphic 110">
              <a:extLst>
                <a:ext uri="{FF2B5EF4-FFF2-40B4-BE49-F238E27FC236}">
                  <a16:creationId xmlns:a16="http://schemas.microsoft.com/office/drawing/2014/main" id="{23576964-8638-93DF-952E-BE711F869A02}"/>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232077" y="2791128"/>
              <a:ext cx="389679" cy="450052"/>
            </a:xfrm>
            <a:prstGeom prst="rect">
              <a:avLst/>
            </a:prstGeom>
          </p:spPr>
        </p:pic>
        <p:pic>
          <p:nvPicPr>
            <p:cNvPr id="77" name="Graphic 130">
              <a:extLst>
                <a:ext uri="{FF2B5EF4-FFF2-40B4-BE49-F238E27FC236}">
                  <a16:creationId xmlns:a16="http://schemas.microsoft.com/office/drawing/2014/main" id="{95E1354B-5D35-9099-E19D-E274D2D5198D}"/>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532217" y="2796885"/>
              <a:ext cx="438539" cy="438539"/>
            </a:xfrm>
            <a:prstGeom prst="rect">
              <a:avLst/>
            </a:prstGeom>
          </p:spPr>
        </p:pic>
        <p:pic>
          <p:nvPicPr>
            <p:cNvPr id="78" name="Graphic 131">
              <a:extLst>
                <a:ext uri="{FF2B5EF4-FFF2-40B4-BE49-F238E27FC236}">
                  <a16:creationId xmlns:a16="http://schemas.microsoft.com/office/drawing/2014/main" id="{11F65843-B510-5589-DAAA-55DCF469E3CB}"/>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786482" y="1366922"/>
              <a:ext cx="176112" cy="456289"/>
            </a:xfrm>
            <a:prstGeom prst="rect">
              <a:avLst/>
            </a:prstGeom>
          </p:spPr>
        </p:pic>
        <p:pic>
          <p:nvPicPr>
            <p:cNvPr id="79" name="Graphic 116">
              <a:extLst>
                <a:ext uri="{FF2B5EF4-FFF2-40B4-BE49-F238E27FC236}">
                  <a16:creationId xmlns:a16="http://schemas.microsoft.com/office/drawing/2014/main" id="{CBB8C439-1A11-F0A4-7427-66A752006A2F}"/>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195552" y="2093456"/>
              <a:ext cx="437118" cy="367819"/>
            </a:xfrm>
            <a:prstGeom prst="rect">
              <a:avLst/>
            </a:prstGeom>
          </p:spPr>
        </p:pic>
        <p:pic>
          <p:nvPicPr>
            <p:cNvPr id="80" name="Graphic 142">
              <a:extLst>
                <a:ext uri="{FF2B5EF4-FFF2-40B4-BE49-F238E27FC236}">
                  <a16:creationId xmlns:a16="http://schemas.microsoft.com/office/drawing/2014/main" id="{0A3F34A7-230C-A609-CBDB-447BDEAAF1A3}"/>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31627" y="2075444"/>
              <a:ext cx="403842" cy="403842"/>
            </a:xfrm>
            <a:prstGeom prst="rect">
              <a:avLst/>
            </a:prstGeom>
          </p:spPr>
        </p:pic>
        <p:pic>
          <p:nvPicPr>
            <p:cNvPr id="81" name="Graphic 70">
              <a:extLst>
                <a:ext uri="{FF2B5EF4-FFF2-40B4-BE49-F238E27FC236}">
                  <a16:creationId xmlns:a16="http://schemas.microsoft.com/office/drawing/2014/main" id="{6F427157-7A60-F22A-D819-62F4FF8164B3}"/>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4191625" y="2812816"/>
              <a:ext cx="401716" cy="406676"/>
            </a:xfrm>
            <a:prstGeom prst="rect">
              <a:avLst/>
            </a:prstGeom>
          </p:spPr>
        </p:pic>
        <p:pic>
          <p:nvPicPr>
            <p:cNvPr id="82" name="Graphic 89">
              <a:extLst>
                <a:ext uri="{FF2B5EF4-FFF2-40B4-BE49-F238E27FC236}">
                  <a16:creationId xmlns:a16="http://schemas.microsoft.com/office/drawing/2014/main" id="{E5D86588-D847-5C5C-EA7E-3C6B7640E55D}"/>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5745153" y="3618449"/>
              <a:ext cx="287649" cy="406676"/>
            </a:xfrm>
            <a:prstGeom prst="rect">
              <a:avLst/>
            </a:prstGeom>
          </p:spPr>
        </p:pic>
        <p:pic>
          <p:nvPicPr>
            <p:cNvPr id="83" name="Graphic 90">
              <a:extLst>
                <a:ext uri="{FF2B5EF4-FFF2-40B4-BE49-F238E27FC236}">
                  <a16:creationId xmlns:a16="http://schemas.microsoft.com/office/drawing/2014/main" id="{282573AF-D95F-AF47-E1B5-E6157CD53286}"/>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5082098" y="3618449"/>
              <a:ext cx="262852" cy="406676"/>
            </a:xfrm>
            <a:prstGeom prst="rect">
              <a:avLst/>
            </a:prstGeom>
          </p:spPr>
        </p:pic>
        <p:pic>
          <p:nvPicPr>
            <p:cNvPr id="84" name="Graphic 91">
              <a:extLst>
                <a:ext uri="{FF2B5EF4-FFF2-40B4-BE49-F238E27FC236}">
                  <a16:creationId xmlns:a16="http://schemas.microsoft.com/office/drawing/2014/main" id="{52110225-8D32-2A22-1845-5AD2FEF2FC74}"/>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269410" y="2074027"/>
              <a:ext cx="312446" cy="406676"/>
            </a:xfrm>
            <a:prstGeom prst="rect">
              <a:avLst/>
            </a:prstGeom>
          </p:spPr>
        </p:pic>
        <p:pic>
          <p:nvPicPr>
            <p:cNvPr id="85" name="Graphic 94">
              <a:extLst>
                <a:ext uri="{FF2B5EF4-FFF2-40B4-BE49-F238E27FC236}">
                  <a16:creationId xmlns:a16="http://schemas.microsoft.com/office/drawing/2014/main" id="{B9F50A56-8028-28DA-CECC-A4F3548F3B08}"/>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6468463" y="2074027"/>
              <a:ext cx="371960" cy="406676"/>
            </a:xfrm>
            <a:prstGeom prst="rect">
              <a:avLst/>
            </a:prstGeom>
          </p:spPr>
        </p:pic>
        <p:pic>
          <p:nvPicPr>
            <p:cNvPr id="86" name="Graphic 95">
              <a:extLst>
                <a:ext uri="{FF2B5EF4-FFF2-40B4-BE49-F238E27FC236}">
                  <a16:creationId xmlns:a16="http://schemas.microsoft.com/office/drawing/2014/main" id="{4E43749D-5DC1-D5E0-AB69-86ADCC2DDE9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3376205" y="2121142"/>
              <a:ext cx="406676" cy="312446"/>
            </a:xfrm>
            <a:prstGeom prst="rect">
              <a:avLst/>
            </a:prstGeom>
          </p:spPr>
        </p:pic>
        <p:pic>
          <p:nvPicPr>
            <p:cNvPr id="87" name="Graphic 97">
              <a:extLst>
                <a:ext uri="{FF2B5EF4-FFF2-40B4-BE49-F238E27FC236}">
                  <a16:creationId xmlns:a16="http://schemas.microsoft.com/office/drawing/2014/main" id="{2EFA8217-D6DD-0550-B059-2BC1FBE07CF8}"/>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439742" y="4367454"/>
              <a:ext cx="406676" cy="406676"/>
            </a:xfrm>
            <a:prstGeom prst="rect">
              <a:avLst/>
            </a:prstGeom>
          </p:spPr>
        </p:pic>
        <p:pic>
          <p:nvPicPr>
            <p:cNvPr id="88" name="Graphic 218">
              <a:extLst>
                <a:ext uri="{FF2B5EF4-FFF2-40B4-BE49-F238E27FC236}">
                  <a16:creationId xmlns:a16="http://schemas.microsoft.com/office/drawing/2014/main" id="{CED4C0EE-CE07-FBEE-68DB-DB1DA39237A7}"/>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7398902" y="4343297"/>
              <a:ext cx="355115" cy="454991"/>
            </a:xfrm>
            <a:prstGeom prst="rect">
              <a:avLst/>
            </a:prstGeom>
          </p:spPr>
        </p:pic>
        <p:pic>
          <p:nvPicPr>
            <p:cNvPr id="89" name="Graphic 219">
              <a:extLst>
                <a:ext uri="{FF2B5EF4-FFF2-40B4-BE49-F238E27FC236}">
                  <a16:creationId xmlns:a16="http://schemas.microsoft.com/office/drawing/2014/main" id="{36A2A88B-C590-3E3D-2176-C41FB6B612CD}"/>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8220748" y="1396011"/>
              <a:ext cx="429541" cy="398111"/>
            </a:xfrm>
            <a:prstGeom prst="rect">
              <a:avLst/>
            </a:prstGeom>
          </p:spPr>
        </p:pic>
        <p:pic>
          <p:nvPicPr>
            <p:cNvPr id="90" name="Graphic 222">
              <a:extLst>
                <a:ext uri="{FF2B5EF4-FFF2-40B4-BE49-F238E27FC236}">
                  <a16:creationId xmlns:a16="http://schemas.microsoft.com/office/drawing/2014/main" id="{70270458-AF6E-C3E9-63DD-654A9AB4CDF0}"/>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4154140" y="4343297"/>
              <a:ext cx="454992" cy="454991"/>
            </a:xfrm>
            <a:prstGeom prst="rect">
              <a:avLst/>
            </a:prstGeom>
          </p:spPr>
        </p:pic>
        <p:pic>
          <p:nvPicPr>
            <p:cNvPr id="91" name="Graphic 224">
              <a:extLst>
                <a:ext uri="{FF2B5EF4-FFF2-40B4-BE49-F238E27FC236}">
                  <a16:creationId xmlns:a16="http://schemas.microsoft.com/office/drawing/2014/main" id="{F0745592-AB44-2EC9-AB31-A90D4165F652}"/>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3424806" y="3594292"/>
              <a:ext cx="332920" cy="454991"/>
            </a:xfrm>
            <a:prstGeom prst="rect">
              <a:avLst/>
            </a:prstGeom>
          </p:spPr>
        </p:pic>
        <p:pic>
          <p:nvPicPr>
            <p:cNvPr id="92" name="Graphic 225">
              <a:extLst>
                <a:ext uri="{FF2B5EF4-FFF2-40B4-BE49-F238E27FC236}">
                  <a16:creationId xmlns:a16="http://schemas.microsoft.com/office/drawing/2014/main" id="{B86F22E5-AE30-E7E4-D4B5-F10BB2012800}"/>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3352047" y="2788659"/>
              <a:ext cx="454992" cy="454991"/>
            </a:xfrm>
            <a:prstGeom prst="rect">
              <a:avLst/>
            </a:prstGeom>
          </p:spPr>
        </p:pic>
        <p:pic>
          <p:nvPicPr>
            <p:cNvPr id="93" name="Graphic 117">
              <a:extLst>
                <a:ext uri="{FF2B5EF4-FFF2-40B4-BE49-F238E27FC236}">
                  <a16:creationId xmlns:a16="http://schemas.microsoft.com/office/drawing/2014/main" id="{B59DF50A-5546-0AE7-B743-CF71B746125A}"/>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7442505" y="3602131"/>
              <a:ext cx="305376" cy="439313"/>
            </a:xfrm>
            <a:prstGeom prst="rect">
              <a:avLst/>
            </a:prstGeom>
          </p:spPr>
        </p:pic>
        <p:pic>
          <p:nvPicPr>
            <p:cNvPr id="94" name="Graphic 148">
              <a:extLst>
                <a:ext uri="{FF2B5EF4-FFF2-40B4-BE49-F238E27FC236}">
                  <a16:creationId xmlns:a16="http://schemas.microsoft.com/office/drawing/2014/main" id="{E6F8BE9A-F7EE-EC94-E016-75F5AD42F71F}"/>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826470" y="2807213"/>
              <a:ext cx="450028" cy="417883"/>
            </a:xfrm>
            <a:prstGeom prst="rect">
              <a:avLst/>
            </a:prstGeom>
          </p:spPr>
        </p:pic>
        <p:pic>
          <p:nvPicPr>
            <p:cNvPr id="95" name="Graphic 149">
              <a:extLst>
                <a:ext uri="{FF2B5EF4-FFF2-40B4-BE49-F238E27FC236}">
                  <a16:creationId xmlns:a16="http://schemas.microsoft.com/office/drawing/2014/main" id="{75D1F460-8517-F0FD-3CBB-BB803ED1AAC3}"/>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449731" y="2796498"/>
              <a:ext cx="385738" cy="439313"/>
            </a:xfrm>
            <a:prstGeom prst="rect">
              <a:avLst/>
            </a:prstGeom>
          </p:spPr>
        </p:pic>
        <p:pic>
          <p:nvPicPr>
            <p:cNvPr id="96" name="Graphic 150">
              <a:extLst>
                <a:ext uri="{FF2B5EF4-FFF2-40B4-BE49-F238E27FC236}">
                  <a16:creationId xmlns:a16="http://schemas.microsoft.com/office/drawing/2014/main" id="{103B7EF1-509C-AC06-0FD1-CB694F67C66A}"/>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1163087" y="1368759"/>
              <a:ext cx="391149" cy="452615"/>
            </a:xfrm>
            <a:prstGeom prst="rect">
              <a:avLst/>
            </a:prstGeom>
          </p:spPr>
        </p:pic>
        <p:pic>
          <p:nvPicPr>
            <p:cNvPr id="97" name="Graphic 160">
              <a:extLst>
                <a:ext uri="{FF2B5EF4-FFF2-40B4-BE49-F238E27FC236}">
                  <a16:creationId xmlns:a16="http://schemas.microsoft.com/office/drawing/2014/main" id="{21A82502-0774-0340-339B-0A2AC73F4168}"/>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2553671" y="1368130"/>
              <a:ext cx="392988" cy="453872"/>
            </a:xfrm>
            <a:prstGeom prst="rect">
              <a:avLst/>
            </a:prstGeom>
          </p:spPr>
        </p:pic>
        <p:pic>
          <p:nvPicPr>
            <p:cNvPr id="98" name="Graphic 161">
              <a:extLst>
                <a:ext uri="{FF2B5EF4-FFF2-40B4-BE49-F238E27FC236}">
                  <a16:creationId xmlns:a16="http://schemas.microsoft.com/office/drawing/2014/main" id="{4496859D-2486-39D2-D28F-FA46B5CA8BC3}"/>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2527415" y="3618203"/>
              <a:ext cx="439314" cy="407168"/>
            </a:xfrm>
            <a:prstGeom prst="rect">
              <a:avLst/>
            </a:prstGeom>
          </p:spPr>
        </p:pic>
        <p:pic>
          <p:nvPicPr>
            <p:cNvPr id="99" name="Graphic 175">
              <a:extLst>
                <a:ext uri="{FF2B5EF4-FFF2-40B4-BE49-F238E27FC236}">
                  <a16:creationId xmlns:a16="http://schemas.microsoft.com/office/drawing/2014/main" id="{FE123948-452E-264F-1DAB-00894A483EE8}"/>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4978206" y="2796498"/>
              <a:ext cx="450028" cy="439313"/>
            </a:xfrm>
            <a:prstGeom prst="rect">
              <a:avLst/>
            </a:prstGeom>
          </p:spPr>
        </p:pic>
        <p:pic>
          <p:nvPicPr>
            <p:cNvPr id="100" name="Graphic 178">
              <a:extLst>
                <a:ext uri="{FF2B5EF4-FFF2-40B4-BE49-F238E27FC236}">
                  <a16:creationId xmlns:a16="http://schemas.microsoft.com/office/drawing/2014/main" id="{ED35AA49-9F2D-342C-C67E-4192C5F9A54F}"/>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6451869" y="2796498"/>
              <a:ext cx="417884" cy="439313"/>
            </a:xfrm>
            <a:prstGeom prst="rect">
              <a:avLst/>
            </a:prstGeom>
          </p:spPr>
        </p:pic>
        <p:pic>
          <p:nvPicPr>
            <p:cNvPr id="101" name="Graphic 184">
              <a:extLst>
                <a:ext uri="{FF2B5EF4-FFF2-40B4-BE49-F238E27FC236}">
                  <a16:creationId xmlns:a16="http://schemas.microsoft.com/office/drawing/2014/main" id="{670BA9B8-92EF-D855-8DAC-8C2822F1267E}"/>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5655039" y="2785783"/>
              <a:ext cx="460743" cy="460743"/>
            </a:xfrm>
            <a:prstGeom prst="rect">
              <a:avLst/>
            </a:prstGeom>
          </p:spPr>
        </p:pic>
        <p:pic>
          <p:nvPicPr>
            <p:cNvPr id="102" name="Graphic 186">
              <a:extLst>
                <a:ext uri="{FF2B5EF4-FFF2-40B4-BE49-F238E27FC236}">
                  <a16:creationId xmlns:a16="http://schemas.microsoft.com/office/drawing/2014/main" id="{8A9027BC-FC17-BDC2-2F53-BE7AC1A80618}"/>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1866367" y="1370223"/>
              <a:ext cx="366412" cy="449687"/>
            </a:xfrm>
            <a:prstGeom prst="rect">
              <a:avLst/>
            </a:prstGeom>
          </p:spPr>
        </p:pic>
        <p:pic>
          <p:nvPicPr>
            <p:cNvPr id="103" name="Graphic 188">
              <a:extLst>
                <a:ext uri="{FF2B5EF4-FFF2-40B4-BE49-F238E27FC236}">
                  <a16:creationId xmlns:a16="http://schemas.microsoft.com/office/drawing/2014/main" id="{0895A86B-D41A-AC60-CF5E-555B54B7BC64}"/>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196607" y="4351136"/>
              <a:ext cx="321448" cy="439313"/>
            </a:xfrm>
            <a:prstGeom prst="rect">
              <a:avLst/>
            </a:prstGeom>
          </p:spPr>
        </p:pic>
        <p:pic>
          <p:nvPicPr>
            <p:cNvPr id="104" name="Graphic 228">
              <a:extLst>
                <a:ext uri="{FF2B5EF4-FFF2-40B4-BE49-F238E27FC236}">
                  <a16:creationId xmlns:a16="http://schemas.microsoft.com/office/drawing/2014/main" id="{6428CEC6-6E49-E372-C62D-5FB37EA34E5D}"/>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8203691" y="4410068"/>
              <a:ext cx="439313" cy="321448"/>
            </a:xfrm>
            <a:prstGeom prst="rect">
              <a:avLst/>
            </a:prstGeom>
          </p:spPr>
        </p:pic>
        <p:pic>
          <p:nvPicPr>
            <p:cNvPr id="105" name="Graphic 107">
              <a:extLst>
                <a:ext uri="{FF2B5EF4-FFF2-40B4-BE49-F238E27FC236}">
                  <a16:creationId xmlns:a16="http://schemas.microsoft.com/office/drawing/2014/main" id="{86BCAC78-A1F5-CD31-3BEB-B281723AD4B5}"/>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804279" y="3633887"/>
              <a:ext cx="459936" cy="375801"/>
            </a:xfrm>
            <a:prstGeom prst="rect">
              <a:avLst/>
            </a:prstGeom>
          </p:spPr>
        </p:pic>
        <p:pic>
          <p:nvPicPr>
            <p:cNvPr id="106" name="Graphic 108">
              <a:extLst>
                <a:ext uri="{FF2B5EF4-FFF2-40B4-BE49-F238E27FC236}">
                  <a16:creationId xmlns:a16="http://schemas.microsoft.com/office/drawing/2014/main" id="{BBA01210-FCB0-6F4E-07D6-0DDB14865CA1}"/>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412632" y="3622669"/>
              <a:ext cx="459936" cy="398237"/>
            </a:xfrm>
            <a:prstGeom prst="rect">
              <a:avLst/>
            </a:prstGeom>
          </p:spPr>
        </p:pic>
        <p:pic>
          <p:nvPicPr>
            <p:cNvPr id="107" name="Graphic 109">
              <a:extLst>
                <a:ext uri="{FF2B5EF4-FFF2-40B4-BE49-F238E27FC236}">
                  <a16:creationId xmlns:a16="http://schemas.microsoft.com/office/drawing/2014/main" id="{DE999018-E551-3DF1-5DEB-30CE8CC2D83E}"/>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1127363" y="2794600"/>
              <a:ext cx="459936" cy="443109"/>
            </a:xfrm>
            <a:prstGeom prst="rect">
              <a:avLst/>
            </a:prstGeom>
          </p:spPr>
        </p:pic>
        <p:pic>
          <p:nvPicPr>
            <p:cNvPr id="108" name="Graphic 111">
              <a:extLst>
                <a:ext uri="{FF2B5EF4-FFF2-40B4-BE49-F238E27FC236}">
                  <a16:creationId xmlns:a16="http://schemas.microsoft.com/office/drawing/2014/main" id="{C2E708F9-F1A7-4683-4240-15AFCAB33BF9}"/>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3251337" y="1366923"/>
              <a:ext cx="656412" cy="456287"/>
            </a:xfrm>
            <a:prstGeom prst="rect">
              <a:avLst/>
            </a:prstGeom>
          </p:spPr>
        </p:pic>
        <p:pic>
          <p:nvPicPr>
            <p:cNvPr id="109" name="Graphic 114">
              <a:extLst>
                <a:ext uri="{FF2B5EF4-FFF2-40B4-BE49-F238E27FC236}">
                  <a16:creationId xmlns:a16="http://schemas.microsoft.com/office/drawing/2014/main" id="{7DAAF892-8A7C-18F4-56E0-529045305A13}"/>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6430843" y="4340825"/>
              <a:ext cx="459936" cy="459935"/>
            </a:xfrm>
            <a:prstGeom prst="rect">
              <a:avLst/>
            </a:prstGeom>
          </p:spPr>
        </p:pic>
        <p:pic>
          <p:nvPicPr>
            <p:cNvPr id="110" name="Graphic 132">
              <a:extLst>
                <a:ext uri="{FF2B5EF4-FFF2-40B4-BE49-F238E27FC236}">
                  <a16:creationId xmlns:a16="http://schemas.microsoft.com/office/drawing/2014/main" id="{E4E58069-ED2B-07F1-2ECC-6F0DB45C0D41}"/>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6361412" y="1390071"/>
              <a:ext cx="589811" cy="409991"/>
            </a:xfrm>
            <a:prstGeom prst="rect">
              <a:avLst/>
            </a:prstGeom>
          </p:spPr>
        </p:pic>
        <p:pic>
          <p:nvPicPr>
            <p:cNvPr id="111" name="Graphic 133">
              <a:extLst>
                <a:ext uri="{FF2B5EF4-FFF2-40B4-BE49-F238E27FC236}">
                  <a16:creationId xmlns:a16="http://schemas.microsoft.com/office/drawing/2014/main" id="{8BE6A008-8824-5278-4125-A10E94058A01}"/>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1118550" y="3605842"/>
              <a:ext cx="459936" cy="431891"/>
            </a:xfrm>
            <a:prstGeom prst="rect">
              <a:avLst/>
            </a:prstGeom>
          </p:spPr>
        </p:pic>
        <p:pic>
          <p:nvPicPr>
            <p:cNvPr id="112" name="Graphic 134">
              <a:extLst>
                <a:ext uri="{FF2B5EF4-FFF2-40B4-BE49-F238E27FC236}">
                  <a16:creationId xmlns:a16="http://schemas.microsoft.com/office/drawing/2014/main" id="{DD5885E2-5A4C-139C-3027-00BBEED8EEC8}"/>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7388249" y="2786187"/>
              <a:ext cx="358974" cy="459935"/>
            </a:xfrm>
            <a:prstGeom prst="rect">
              <a:avLst/>
            </a:prstGeom>
          </p:spPr>
        </p:pic>
        <p:pic>
          <p:nvPicPr>
            <p:cNvPr id="113" name="Graphic 233">
              <a:extLst>
                <a:ext uri="{FF2B5EF4-FFF2-40B4-BE49-F238E27FC236}">
                  <a16:creationId xmlns:a16="http://schemas.microsoft.com/office/drawing/2014/main" id="{6992A2F8-03D0-6AD0-0068-FCB6CC2A7437}"/>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8190568" y="3586723"/>
              <a:ext cx="470129" cy="470129"/>
            </a:xfrm>
            <a:prstGeom prst="rect">
              <a:avLst/>
            </a:prstGeom>
          </p:spPr>
        </p:pic>
        <p:pic>
          <p:nvPicPr>
            <p:cNvPr id="114" name="Graphic 234">
              <a:extLst>
                <a:ext uri="{FF2B5EF4-FFF2-40B4-BE49-F238E27FC236}">
                  <a16:creationId xmlns:a16="http://schemas.microsoft.com/office/drawing/2014/main" id="{88719471-0C7A-8442-5FB4-C748375A275A}"/>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1814244" y="4349238"/>
              <a:ext cx="443110" cy="443109"/>
            </a:xfrm>
            <a:prstGeom prst="rect">
              <a:avLst/>
            </a:prstGeom>
          </p:spPr>
        </p:pic>
      </p:grpSp>
    </p:spTree>
    <p:extLst>
      <p:ext uri="{BB962C8B-B14F-4D97-AF65-F5344CB8AC3E}">
        <p14:creationId xmlns:p14="http://schemas.microsoft.com/office/powerpoint/2010/main" val="3319106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046189-B117-AF9B-95A2-5A6652D6477C}"/>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43845F77-DF3F-FECA-FB9A-BB6A74A91E4D}"/>
              </a:ext>
            </a:extLst>
          </p:cNvPr>
          <p:cNvSpPr>
            <a:spLocks noGrp="1"/>
          </p:cNvSpPr>
          <p:nvPr>
            <p:ph type="body" sz="quarter" idx="12"/>
          </p:nvPr>
        </p:nvSpPr>
        <p:spPr/>
        <p:txBody>
          <a:bodyPr lIns="0" tIns="0" rIns="0" bIns="0" anchor="b">
            <a:noAutofit/>
          </a:bodyPr>
          <a:lstStyle/>
          <a:p>
            <a:pPr defTabSz="914400" fontAlgn="base">
              <a:lnSpc>
                <a:spcPct val="100000"/>
              </a:lnSpc>
              <a:spcBef>
                <a:spcPct val="0"/>
              </a:spcBef>
              <a:spcAft>
                <a:spcPct val="0"/>
              </a:spcAft>
              <a:buFontTx/>
            </a:pPr>
            <a:r>
              <a:rPr kumimoji="0" lang="ja-JP" altLang="en-US" sz="1000">
                <a:solidFill>
                  <a:srgbClr val="000000"/>
                </a:solidFill>
                <a:latin typeface="+mj-lt"/>
                <a:ea typeface="+mj-ea"/>
              </a:rPr>
              <a:t>アイコンを使用する場合、下記のアイコンをクリックして「配置」から「オブジェクトのグループ化→グループ解除」を行うと</a:t>
            </a:r>
            <a:endParaRPr kumimoji="0" lang="en-US" altLang="ja-JP" sz="1000" dirty="0">
              <a:solidFill>
                <a:srgbClr val="000000"/>
              </a:solidFill>
              <a:latin typeface="+mj-lt"/>
              <a:ea typeface="+mj-ea"/>
            </a:endParaRPr>
          </a:p>
          <a:p>
            <a:pPr defTabSz="914400" fontAlgn="base">
              <a:lnSpc>
                <a:spcPct val="100000"/>
              </a:lnSpc>
              <a:spcBef>
                <a:spcPct val="0"/>
              </a:spcBef>
              <a:spcAft>
                <a:spcPct val="0"/>
              </a:spcAft>
              <a:buFontTx/>
            </a:pPr>
            <a:r>
              <a:rPr kumimoji="0" lang="ja-JP" altLang="en-US" sz="1000">
                <a:solidFill>
                  <a:srgbClr val="000000"/>
                </a:solidFill>
                <a:latin typeface="+mj-lt"/>
                <a:ea typeface="+mj-ea"/>
              </a:rPr>
              <a:t>個々に使用できます。</a:t>
            </a:r>
            <a:endParaRPr kumimoji="0" lang="en-US" altLang="ja-JP" sz="1000" dirty="0">
              <a:solidFill>
                <a:srgbClr val="000000"/>
              </a:solidFill>
              <a:latin typeface="+mj-lt"/>
              <a:ea typeface="+mj-ea"/>
            </a:endParaRPr>
          </a:p>
          <a:p>
            <a:pPr defTabSz="914400" fontAlgn="base">
              <a:lnSpc>
                <a:spcPct val="100000"/>
              </a:lnSpc>
              <a:spcBef>
                <a:spcPct val="0"/>
              </a:spcBef>
              <a:spcAft>
                <a:spcPct val="0"/>
              </a:spcAft>
              <a:buFontTx/>
            </a:pPr>
            <a:r>
              <a:rPr kumimoji="0" lang="ja-JP" altLang="en-US" sz="1000">
                <a:solidFill>
                  <a:srgbClr val="000000"/>
                </a:solidFill>
                <a:latin typeface="+mj-lt"/>
                <a:ea typeface="+mj-ea"/>
              </a:rPr>
              <a:t>アイコンの色は、図ツールの書式「色」をクリックして「色の変更」を使用して変更できます。</a:t>
            </a:r>
            <a:endParaRPr kumimoji="0" lang="en-US" altLang="ja-JP" sz="1000" dirty="0">
              <a:solidFill>
                <a:srgbClr val="000000"/>
              </a:solidFill>
              <a:latin typeface="+mj-lt"/>
              <a:ea typeface="+mj-ea"/>
            </a:endParaRPr>
          </a:p>
        </p:txBody>
      </p:sp>
      <p:sp>
        <p:nvSpPr>
          <p:cNvPr id="4" name="タイトル 3">
            <a:extLst>
              <a:ext uri="{FF2B5EF4-FFF2-40B4-BE49-F238E27FC236}">
                <a16:creationId xmlns:a16="http://schemas.microsoft.com/office/drawing/2014/main" id="{380DD4A6-748F-4926-A553-40417788A255}"/>
              </a:ext>
            </a:extLst>
          </p:cNvPr>
          <p:cNvSpPr>
            <a:spLocks noGrp="1"/>
          </p:cNvSpPr>
          <p:nvPr>
            <p:ph type="title"/>
          </p:nvPr>
        </p:nvSpPr>
        <p:spPr/>
        <p:txBody>
          <a:bodyPr/>
          <a:lstStyle/>
          <a:p>
            <a:r>
              <a:rPr kumimoji="1" lang="ja-JP" altLang="en-US"/>
              <a:t>アイコン</a:t>
            </a:r>
          </a:p>
        </p:txBody>
      </p:sp>
      <p:grpSp>
        <p:nvGrpSpPr>
          <p:cNvPr id="60" name="グループ化 59">
            <a:extLst>
              <a:ext uri="{FF2B5EF4-FFF2-40B4-BE49-F238E27FC236}">
                <a16:creationId xmlns:a16="http://schemas.microsoft.com/office/drawing/2014/main" id="{5272EB0A-2455-78AE-166E-6A739036B75C}"/>
              </a:ext>
            </a:extLst>
          </p:cNvPr>
          <p:cNvGrpSpPr/>
          <p:nvPr/>
        </p:nvGrpSpPr>
        <p:grpSpPr>
          <a:xfrm>
            <a:off x="1021585" y="1683944"/>
            <a:ext cx="7100330" cy="2924270"/>
            <a:chOff x="355687" y="1386859"/>
            <a:chExt cx="8354758" cy="3440906"/>
          </a:xfrm>
        </p:grpSpPr>
        <p:pic>
          <p:nvPicPr>
            <p:cNvPr id="5" name="Graphic 3">
              <a:extLst>
                <a:ext uri="{FF2B5EF4-FFF2-40B4-BE49-F238E27FC236}">
                  <a16:creationId xmlns:a16="http://schemas.microsoft.com/office/drawing/2014/main" id="{ECDAB855-307C-4E08-056B-4345FB9868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05609" y="2844449"/>
              <a:ext cx="503512" cy="423687"/>
            </a:xfrm>
            <a:prstGeom prst="rect">
              <a:avLst/>
            </a:prstGeom>
          </p:spPr>
        </p:pic>
        <p:pic>
          <p:nvPicPr>
            <p:cNvPr id="6" name="Graphic 16">
              <a:extLst>
                <a:ext uri="{FF2B5EF4-FFF2-40B4-BE49-F238E27FC236}">
                  <a16:creationId xmlns:a16="http://schemas.microsoft.com/office/drawing/2014/main" id="{F7B073BC-E4E5-7F6C-2502-7B3C8A80BF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5239" y="1448846"/>
              <a:ext cx="428079" cy="344551"/>
            </a:xfrm>
            <a:prstGeom prst="rect">
              <a:avLst/>
            </a:prstGeom>
          </p:spPr>
        </p:pic>
        <p:pic>
          <p:nvPicPr>
            <p:cNvPr id="7" name="Graphic 18">
              <a:extLst>
                <a:ext uri="{FF2B5EF4-FFF2-40B4-BE49-F238E27FC236}">
                  <a16:creationId xmlns:a16="http://schemas.microsoft.com/office/drawing/2014/main" id="{684F0C08-1999-58DD-9CD3-6D9188A866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58780" y="2121278"/>
              <a:ext cx="370653" cy="428079"/>
            </a:xfrm>
            <a:prstGeom prst="rect">
              <a:avLst/>
            </a:prstGeom>
          </p:spPr>
        </p:pic>
        <p:pic>
          <p:nvPicPr>
            <p:cNvPr id="8" name="Graphic 21">
              <a:extLst>
                <a:ext uri="{FF2B5EF4-FFF2-40B4-BE49-F238E27FC236}">
                  <a16:creationId xmlns:a16="http://schemas.microsoft.com/office/drawing/2014/main" id="{B7E5A32F-1307-0636-1C30-70E09228FD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05232" y="3551613"/>
              <a:ext cx="337885" cy="513085"/>
            </a:xfrm>
            <a:prstGeom prst="rect">
              <a:avLst/>
            </a:prstGeom>
          </p:spPr>
        </p:pic>
        <p:pic>
          <p:nvPicPr>
            <p:cNvPr id="9" name="Graphic 10">
              <a:extLst>
                <a:ext uri="{FF2B5EF4-FFF2-40B4-BE49-F238E27FC236}">
                  <a16:creationId xmlns:a16="http://schemas.microsoft.com/office/drawing/2014/main" id="{BFA1B4D8-E388-C5EC-5037-8F3C2368397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269933" y="2842253"/>
              <a:ext cx="375873" cy="428079"/>
            </a:xfrm>
            <a:prstGeom prst="rect">
              <a:avLst/>
            </a:prstGeom>
          </p:spPr>
        </p:pic>
        <p:pic>
          <p:nvPicPr>
            <p:cNvPr id="10" name="Graphic 11">
              <a:extLst>
                <a:ext uri="{FF2B5EF4-FFF2-40B4-BE49-F238E27FC236}">
                  <a16:creationId xmlns:a16="http://schemas.microsoft.com/office/drawing/2014/main" id="{68D3BE36-4BBA-735F-F638-B24A8063F31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78162" y="2844863"/>
              <a:ext cx="428079" cy="422859"/>
            </a:xfrm>
            <a:prstGeom prst="rect">
              <a:avLst/>
            </a:prstGeom>
          </p:spPr>
        </p:pic>
        <p:pic>
          <p:nvPicPr>
            <p:cNvPr id="11" name="Graphic 29">
              <a:extLst>
                <a:ext uri="{FF2B5EF4-FFF2-40B4-BE49-F238E27FC236}">
                  <a16:creationId xmlns:a16="http://schemas.microsoft.com/office/drawing/2014/main" id="{795CF1B0-1A05-8C15-D06B-7301ECA9F5A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90907" y="2839105"/>
              <a:ext cx="434375" cy="434375"/>
            </a:xfrm>
            <a:prstGeom prst="rect">
              <a:avLst/>
            </a:prstGeom>
          </p:spPr>
        </p:pic>
        <p:pic>
          <p:nvPicPr>
            <p:cNvPr id="12" name="Graphic 30">
              <a:extLst>
                <a:ext uri="{FF2B5EF4-FFF2-40B4-BE49-F238E27FC236}">
                  <a16:creationId xmlns:a16="http://schemas.microsoft.com/office/drawing/2014/main" id="{656D2843-9691-293C-AA82-5141DFE17BA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59983" y="1462203"/>
              <a:ext cx="434375" cy="317836"/>
            </a:xfrm>
            <a:prstGeom prst="rect">
              <a:avLst/>
            </a:prstGeom>
          </p:spPr>
        </p:pic>
        <p:pic>
          <p:nvPicPr>
            <p:cNvPr id="13" name="Graphic 31">
              <a:extLst>
                <a:ext uri="{FF2B5EF4-FFF2-40B4-BE49-F238E27FC236}">
                  <a16:creationId xmlns:a16="http://schemas.microsoft.com/office/drawing/2014/main" id="{1E175238-BA65-E001-2718-F1847EC1349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10574" y="1403934"/>
              <a:ext cx="317836" cy="434375"/>
            </a:xfrm>
            <a:prstGeom prst="rect">
              <a:avLst/>
            </a:prstGeom>
          </p:spPr>
        </p:pic>
        <p:pic>
          <p:nvPicPr>
            <p:cNvPr id="14" name="Graphic 32">
              <a:extLst>
                <a:ext uri="{FF2B5EF4-FFF2-40B4-BE49-F238E27FC236}">
                  <a16:creationId xmlns:a16="http://schemas.microsoft.com/office/drawing/2014/main" id="{3D6DDB79-FD9A-CC2D-F1FA-8D314430DFB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59137" y="3567575"/>
              <a:ext cx="457691" cy="481161"/>
            </a:xfrm>
            <a:prstGeom prst="rect">
              <a:avLst/>
            </a:prstGeom>
          </p:spPr>
        </p:pic>
        <p:pic>
          <p:nvPicPr>
            <p:cNvPr id="15" name="Graphic 38">
              <a:extLst>
                <a:ext uri="{FF2B5EF4-FFF2-40B4-BE49-F238E27FC236}">
                  <a16:creationId xmlns:a16="http://schemas.microsoft.com/office/drawing/2014/main" id="{CCAFE579-B9B3-D64A-66FA-F471861A486C}"/>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965494" y="4404258"/>
              <a:ext cx="418484" cy="360215"/>
            </a:xfrm>
            <a:prstGeom prst="rect">
              <a:avLst/>
            </a:prstGeom>
          </p:spPr>
        </p:pic>
        <p:pic>
          <p:nvPicPr>
            <p:cNvPr id="16" name="Graphic 51">
              <a:extLst>
                <a:ext uri="{FF2B5EF4-FFF2-40B4-BE49-F238E27FC236}">
                  <a16:creationId xmlns:a16="http://schemas.microsoft.com/office/drawing/2014/main" id="{7D1FFA3E-E781-7D76-3084-C4032AF02106}"/>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283288" y="3555487"/>
              <a:ext cx="351816" cy="505337"/>
            </a:xfrm>
            <a:prstGeom prst="rect">
              <a:avLst/>
            </a:prstGeom>
          </p:spPr>
        </p:pic>
        <p:pic>
          <p:nvPicPr>
            <p:cNvPr id="17" name="Graphic 46">
              <a:extLst>
                <a:ext uri="{FF2B5EF4-FFF2-40B4-BE49-F238E27FC236}">
                  <a16:creationId xmlns:a16="http://schemas.microsoft.com/office/drawing/2014/main" id="{07D4F42E-BC02-7074-7243-FD0AE728997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8250492" y="4381027"/>
              <a:ext cx="401529" cy="406676"/>
            </a:xfrm>
            <a:prstGeom prst="rect">
              <a:avLst/>
            </a:prstGeom>
          </p:spPr>
        </p:pic>
        <p:pic>
          <p:nvPicPr>
            <p:cNvPr id="18" name="Graphic 47">
              <a:extLst>
                <a:ext uri="{FF2B5EF4-FFF2-40B4-BE49-F238E27FC236}">
                  <a16:creationId xmlns:a16="http://schemas.microsoft.com/office/drawing/2014/main" id="{CA337822-1D47-6D89-DC99-BFC8DABCFFF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4283288" y="4367177"/>
              <a:ext cx="379392" cy="434376"/>
            </a:xfrm>
            <a:prstGeom prst="rect">
              <a:avLst/>
            </a:prstGeom>
          </p:spPr>
        </p:pic>
        <p:pic>
          <p:nvPicPr>
            <p:cNvPr id="19" name="Graphic 55">
              <a:extLst>
                <a:ext uri="{FF2B5EF4-FFF2-40B4-BE49-F238E27FC236}">
                  <a16:creationId xmlns:a16="http://schemas.microsoft.com/office/drawing/2014/main" id="{41538810-CE2A-EB09-A11B-F4C82DBDF69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961750" y="4358930"/>
              <a:ext cx="428879" cy="450871"/>
            </a:xfrm>
            <a:prstGeom prst="rect">
              <a:avLst/>
            </a:prstGeom>
          </p:spPr>
        </p:pic>
        <p:pic>
          <p:nvPicPr>
            <p:cNvPr id="20" name="Graphic 61">
              <a:extLst>
                <a:ext uri="{FF2B5EF4-FFF2-40B4-BE49-F238E27FC236}">
                  <a16:creationId xmlns:a16="http://schemas.microsoft.com/office/drawing/2014/main" id="{84427F1F-41F5-FF4C-572F-A3304343A869}"/>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731763" y="2136974"/>
              <a:ext cx="450871" cy="412383"/>
            </a:xfrm>
            <a:prstGeom prst="rect">
              <a:avLst/>
            </a:prstGeom>
          </p:spPr>
        </p:pic>
        <p:pic>
          <p:nvPicPr>
            <p:cNvPr id="21" name="Graphic 69">
              <a:extLst>
                <a:ext uri="{FF2B5EF4-FFF2-40B4-BE49-F238E27FC236}">
                  <a16:creationId xmlns:a16="http://schemas.microsoft.com/office/drawing/2014/main" id="{C090E27A-1AC0-CFF0-0D37-A824E4EDE3CD}"/>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157335" y="4366502"/>
              <a:ext cx="382588" cy="435727"/>
            </a:xfrm>
            <a:prstGeom prst="rect">
              <a:avLst/>
            </a:prstGeom>
          </p:spPr>
        </p:pic>
        <p:pic>
          <p:nvPicPr>
            <p:cNvPr id="22" name="Graphic 73">
              <a:extLst>
                <a:ext uri="{FF2B5EF4-FFF2-40B4-BE49-F238E27FC236}">
                  <a16:creationId xmlns:a16="http://schemas.microsoft.com/office/drawing/2014/main" id="{FCADA8D2-64B8-2CE3-5C73-1F4D1387B027}"/>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973754" y="2147794"/>
              <a:ext cx="381975" cy="401563"/>
            </a:xfrm>
            <a:prstGeom prst="rect">
              <a:avLst/>
            </a:prstGeom>
          </p:spPr>
        </p:pic>
        <p:pic>
          <p:nvPicPr>
            <p:cNvPr id="23" name="Graphic 74">
              <a:extLst>
                <a:ext uri="{FF2B5EF4-FFF2-40B4-BE49-F238E27FC236}">
                  <a16:creationId xmlns:a16="http://schemas.microsoft.com/office/drawing/2014/main" id="{B33690B0-AF45-1313-188D-8A3417F7079E}"/>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089809" y="2141204"/>
              <a:ext cx="485051" cy="408153"/>
            </a:xfrm>
            <a:prstGeom prst="rect">
              <a:avLst/>
            </a:prstGeom>
          </p:spPr>
        </p:pic>
        <p:pic>
          <p:nvPicPr>
            <p:cNvPr id="24" name="Graphic 75">
              <a:extLst>
                <a:ext uri="{FF2B5EF4-FFF2-40B4-BE49-F238E27FC236}">
                  <a16:creationId xmlns:a16="http://schemas.microsoft.com/office/drawing/2014/main" id="{C2485561-E2C3-074B-5794-3040F358A8B5}"/>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4265747" y="2147794"/>
              <a:ext cx="381975" cy="401563"/>
            </a:xfrm>
            <a:prstGeom prst="rect">
              <a:avLst/>
            </a:prstGeom>
          </p:spPr>
        </p:pic>
        <p:pic>
          <p:nvPicPr>
            <p:cNvPr id="25" name="Graphic 76">
              <a:extLst>
                <a:ext uri="{FF2B5EF4-FFF2-40B4-BE49-F238E27FC236}">
                  <a16:creationId xmlns:a16="http://schemas.microsoft.com/office/drawing/2014/main" id="{E83516DB-2C99-A347-AB16-7A325D80A368}"/>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462400" y="2144840"/>
              <a:ext cx="425261" cy="404517"/>
            </a:xfrm>
            <a:prstGeom prst="rect">
              <a:avLst/>
            </a:prstGeom>
          </p:spPr>
        </p:pic>
        <p:pic>
          <p:nvPicPr>
            <p:cNvPr id="26" name="Graphic 82">
              <a:extLst>
                <a:ext uri="{FF2B5EF4-FFF2-40B4-BE49-F238E27FC236}">
                  <a16:creationId xmlns:a16="http://schemas.microsoft.com/office/drawing/2014/main" id="{04F17C04-31D7-9E42-3202-D3986AF673D9}"/>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1170757" y="2101809"/>
              <a:ext cx="431175" cy="447548"/>
            </a:xfrm>
            <a:prstGeom prst="rect">
              <a:avLst/>
            </a:prstGeom>
          </p:spPr>
        </p:pic>
        <p:pic>
          <p:nvPicPr>
            <p:cNvPr id="27" name="Graphic 83">
              <a:extLst>
                <a:ext uri="{FF2B5EF4-FFF2-40B4-BE49-F238E27FC236}">
                  <a16:creationId xmlns:a16="http://schemas.microsoft.com/office/drawing/2014/main" id="{781A3C33-0A22-1ACC-D2A8-2673B5927126}"/>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7500351" y="2832518"/>
              <a:ext cx="365680" cy="447548"/>
            </a:xfrm>
            <a:prstGeom prst="rect">
              <a:avLst/>
            </a:prstGeom>
          </p:spPr>
        </p:pic>
        <p:pic>
          <p:nvPicPr>
            <p:cNvPr id="28" name="Graphic 84">
              <a:extLst>
                <a:ext uri="{FF2B5EF4-FFF2-40B4-BE49-F238E27FC236}">
                  <a16:creationId xmlns:a16="http://schemas.microsoft.com/office/drawing/2014/main" id="{AC0B5808-F4E2-0575-A43A-1D1F6198A766}"/>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774646" y="2822030"/>
              <a:ext cx="365679" cy="468525"/>
            </a:xfrm>
            <a:prstGeom prst="rect">
              <a:avLst/>
            </a:prstGeom>
          </p:spPr>
        </p:pic>
        <p:pic>
          <p:nvPicPr>
            <p:cNvPr id="29" name="Graphic 85">
              <a:extLst>
                <a:ext uri="{FF2B5EF4-FFF2-40B4-BE49-F238E27FC236}">
                  <a16:creationId xmlns:a16="http://schemas.microsoft.com/office/drawing/2014/main" id="{A0C7B3FB-D988-5E86-B1F1-B47717A56B92}"/>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3631273" y="2844871"/>
              <a:ext cx="97975" cy="422843"/>
            </a:xfrm>
            <a:prstGeom prst="rect">
              <a:avLst/>
            </a:prstGeom>
          </p:spPr>
        </p:pic>
        <p:pic>
          <p:nvPicPr>
            <p:cNvPr id="30" name="Graphic 89">
              <a:extLst>
                <a:ext uri="{FF2B5EF4-FFF2-40B4-BE49-F238E27FC236}">
                  <a16:creationId xmlns:a16="http://schemas.microsoft.com/office/drawing/2014/main" id="{436BD337-2849-4477-BBB0-D34D60548666}"/>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5173724" y="1386859"/>
              <a:ext cx="359965" cy="468525"/>
            </a:xfrm>
            <a:prstGeom prst="rect">
              <a:avLst/>
            </a:prstGeom>
          </p:spPr>
        </p:pic>
        <p:pic>
          <p:nvPicPr>
            <p:cNvPr id="31" name="Graphic 108">
              <a:extLst>
                <a:ext uri="{FF2B5EF4-FFF2-40B4-BE49-F238E27FC236}">
                  <a16:creationId xmlns:a16="http://schemas.microsoft.com/office/drawing/2014/main" id="{284A3FAE-D40F-C58E-1A22-400E67A0B5AE}"/>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913018" y="2099305"/>
              <a:ext cx="450052" cy="450052"/>
            </a:xfrm>
            <a:prstGeom prst="rect">
              <a:avLst/>
            </a:prstGeom>
          </p:spPr>
        </p:pic>
        <p:pic>
          <p:nvPicPr>
            <p:cNvPr id="32" name="Graphic 126">
              <a:extLst>
                <a:ext uri="{FF2B5EF4-FFF2-40B4-BE49-F238E27FC236}">
                  <a16:creationId xmlns:a16="http://schemas.microsoft.com/office/drawing/2014/main" id="{84878713-9375-A851-E895-FDEDD4DABFFD}"/>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008080" y="1388879"/>
              <a:ext cx="419171" cy="464485"/>
            </a:xfrm>
            <a:prstGeom prst="rect">
              <a:avLst/>
            </a:prstGeom>
          </p:spPr>
        </p:pic>
        <p:pic>
          <p:nvPicPr>
            <p:cNvPr id="33" name="Graphic 115">
              <a:extLst>
                <a:ext uri="{FF2B5EF4-FFF2-40B4-BE49-F238E27FC236}">
                  <a16:creationId xmlns:a16="http://schemas.microsoft.com/office/drawing/2014/main" id="{214078D0-CEBB-13A7-1F15-A5283BA6CD62}"/>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6800176" y="1402562"/>
              <a:ext cx="287859" cy="437119"/>
            </a:xfrm>
            <a:prstGeom prst="rect">
              <a:avLst/>
            </a:prstGeom>
          </p:spPr>
        </p:pic>
        <p:pic>
          <p:nvPicPr>
            <p:cNvPr id="34" name="Graphic 120">
              <a:extLst>
                <a:ext uri="{FF2B5EF4-FFF2-40B4-BE49-F238E27FC236}">
                  <a16:creationId xmlns:a16="http://schemas.microsoft.com/office/drawing/2014/main" id="{F1F72FD8-4F95-387A-CFD1-744419C1A4DF}"/>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1948301" y="3586055"/>
              <a:ext cx="417115" cy="444200"/>
            </a:xfrm>
            <a:prstGeom prst="rect">
              <a:avLst/>
            </a:prstGeom>
          </p:spPr>
        </p:pic>
        <p:pic>
          <p:nvPicPr>
            <p:cNvPr id="35" name="Graphic 151">
              <a:extLst>
                <a:ext uri="{FF2B5EF4-FFF2-40B4-BE49-F238E27FC236}">
                  <a16:creationId xmlns:a16="http://schemas.microsoft.com/office/drawing/2014/main" id="{CAF41AA4-9CC0-A288-A51A-33208D992281}"/>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1909715" y="2828442"/>
              <a:ext cx="455700" cy="455700"/>
            </a:xfrm>
            <a:prstGeom prst="rect">
              <a:avLst/>
            </a:prstGeom>
          </p:spPr>
        </p:pic>
        <p:pic>
          <p:nvPicPr>
            <p:cNvPr id="36" name="Graphic 154">
              <a:extLst>
                <a:ext uri="{FF2B5EF4-FFF2-40B4-BE49-F238E27FC236}">
                  <a16:creationId xmlns:a16="http://schemas.microsoft.com/office/drawing/2014/main" id="{EF85D0CE-D565-C5EF-9126-DBDFEFE0E15C}"/>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7455119" y="2139313"/>
              <a:ext cx="410044" cy="410044"/>
            </a:xfrm>
            <a:prstGeom prst="rect">
              <a:avLst/>
            </a:prstGeom>
          </p:spPr>
        </p:pic>
        <p:pic>
          <p:nvPicPr>
            <p:cNvPr id="37" name="Graphic 160">
              <a:extLst>
                <a:ext uri="{FF2B5EF4-FFF2-40B4-BE49-F238E27FC236}">
                  <a16:creationId xmlns:a16="http://schemas.microsoft.com/office/drawing/2014/main" id="{F9BBF3CC-CBE9-9A8F-1B08-2A81FB0BF618}"/>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355687" y="3580480"/>
              <a:ext cx="543891" cy="455351"/>
            </a:xfrm>
            <a:prstGeom prst="rect">
              <a:avLst/>
            </a:prstGeom>
          </p:spPr>
        </p:pic>
        <p:pic>
          <p:nvPicPr>
            <p:cNvPr id="38" name="Graphic 161">
              <a:extLst>
                <a:ext uri="{FF2B5EF4-FFF2-40B4-BE49-F238E27FC236}">
                  <a16:creationId xmlns:a16="http://schemas.microsoft.com/office/drawing/2014/main" id="{B04D8AD0-061D-28F0-D9C3-6E7386044DDD}"/>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1166524" y="3580480"/>
              <a:ext cx="543891" cy="455351"/>
            </a:xfrm>
            <a:prstGeom prst="rect">
              <a:avLst/>
            </a:prstGeom>
          </p:spPr>
        </p:pic>
        <p:pic>
          <p:nvPicPr>
            <p:cNvPr id="39" name="Graphic 182">
              <a:extLst>
                <a:ext uri="{FF2B5EF4-FFF2-40B4-BE49-F238E27FC236}">
                  <a16:creationId xmlns:a16="http://schemas.microsoft.com/office/drawing/2014/main" id="{8F4F61BA-A978-1D43-6DF0-C06723D740F2}"/>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357315" y="4382473"/>
              <a:ext cx="466343" cy="403785"/>
            </a:xfrm>
            <a:prstGeom prst="rect">
              <a:avLst/>
            </a:prstGeom>
          </p:spPr>
        </p:pic>
        <p:pic>
          <p:nvPicPr>
            <p:cNvPr id="40" name="Graphic 186">
              <a:extLst>
                <a:ext uri="{FF2B5EF4-FFF2-40B4-BE49-F238E27FC236}">
                  <a16:creationId xmlns:a16="http://schemas.microsoft.com/office/drawing/2014/main" id="{831A1385-A36B-1ED2-A460-C3889D863B63}"/>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2849573" y="4340965"/>
              <a:ext cx="273083" cy="486800"/>
            </a:xfrm>
            <a:prstGeom prst="rect">
              <a:avLst/>
            </a:prstGeom>
          </p:spPr>
        </p:pic>
        <p:pic>
          <p:nvPicPr>
            <p:cNvPr id="41" name="Graphic 167">
              <a:extLst>
                <a:ext uri="{FF2B5EF4-FFF2-40B4-BE49-F238E27FC236}">
                  <a16:creationId xmlns:a16="http://schemas.microsoft.com/office/drawing/2014/main" id="{F02F4D31-F993-FF84-BE80-1E53E684EB03}"/>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3508628" y="3557295"/>
              <a:ext cx="330403" cy="501721"/>
            </a:xfrm>
            <a:prstGeom prst="rect">
              <a:avLst/>
            </a:prstGeom>
          </p:spPr>
        </p:pic>
        <p:pic>
          <p:nvPicPr>
            <p:cNvPr id="42" name="Graphic 173">
              <a:extLst>
                <a:ext uri="{FF2B5EF4-FFF2-40B4-BE49-F238E27FC236}">
                  <a16:creationId xmlns:a16="http://schemas.microsoft.com/office/drawing/2014/main" id="{CC7DF893-36EE-4C7F-4283-046852F4E3A3}"/>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5230837" y="3547472"/>
              <a:ext cx="260684" cy="521367"/>
            </a:xfrm>
            <a:prstGeom prst="rect">
              <a:avLst/>
            </a:prstGeom>
          </p:spPr>
        </p:pic>
        <p:pic>
          <p:nvPicPr>
            <p:cNvPr id="43" name="Graphic 86">
              <a:extLst>
                <a:ext uri="{FF2B5EF4-FFF2-40B4-BE49-F238E27FC236}">
                  <a16:creationId xmlns:a16="http://schemas.microsoft.com/office/drawing/2014/main" id="{6D5F20B0-C07F-5556-3457-3920F19732F2}"/>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7484921" y="4395906"/>
              <a:ext cx="406675" cy="376919"/>
            </a:xfrm>
            <a:prstGeom prst="rect">
              <a:avLst/>
            </a:prstGeom>
          </p:spPr>
        </p:pic>
        <p:pic>
          <p:nvPicPr>
            <p:cNvPr id="44" name="Graphic 93">
              <a:extLst>
                <a:ext uri="{FF2B5EF4-FFF2-40B4-BE49-F238E27FC236}">
                  <a16:creationId xmlns:a16="http://schemas.microsoft.com/office/drawing/2014/main" id="{E2E40F2A-5ADD-0EA0-9810-530109D74C47}"/>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1257643" y="4381027"/>
              <a:ext cx="332284" cy="406676"/>
            </a:xfrm>
            <a:prstGeom prst="rect">
              <a:avLst/>
            </a:prstGeom>
          </p:spPr>
        </p:pic>
        <p:pic>
          <p:nvPicPr>
            <p:cNvPr id="45" name="Graphic 96">
              <a:extLst>
                <a:ext uri="{FF2B5EF4-FFF2-40B4-BE49-F238E27FC236}">
                  <a16:creationId xmlns:a16="http://schemas.microsoft.com/office/drawing/2014/main" id="{2280BBBB-F6B4-F4BD-58F7-17BB3D7D84CC}"/>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6779591" y="4381027"/>
              <a:ext cx="376919" cy="406676"/>
            </a:xfrm>
            <a:prstGeom prst="rect">
              <a:avLst/>
            </a:prstGeom>
          </p:spPr>
        </p:pic>
        <p:pic>
          <p:nvPicPr>
            <p:cNvPr id="46" name="Graphic 215">
              <a:extLst>
                <a:ext uri="{FF2B5EF4-FFF2-40B4-BE49-F238E27FC236}">
                  <a16:creationId xmlns:a16="http://schemas.microsoft.com/office/drawing/2014/main" id="{47C98473-FA94-A6AF-0581-4E7003FEC0F6}"/>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471788" y="2094366"/>
              <a:ext cx="277433" cy="454991"/>
            </a:xfrm>
            <a:prstGeom prst="rect">
              <a:avLst/>
            </a:prstGeom>
          </p:spPr>
        </p:pic>
        <p:pic>
          <p:nvPicPr>
            <p:cNvPr id="47" name="Graphic 216">
              <a:extLst>
                <a:ext uri="{FF2B5EF4-FFF2-40B4-BE49-F238E27FC236}">
                  <a16:creationId xmlns:a16="http://schemas.microsoft.com/office/drawing/2014/main" id="{85B7186B-D1DB-0B7F-02C1-4B3C1E4AAB1E}"/>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6729261" y="3580660"/>
              <a:ext cx="427248" cy="454991"/>
            </a:xfrm>
            <a:prstGeom prst="rect">
              <a:avLst/>
            </a:prstGeom>
          </p:spPr>
        </p:pic>
        <p:pic>
          <p:nvPicPr>
            <p:cNvPr id="48" name="Graphic 182">
              <a:extLst>
                <a:ext uri="{FF2B5EF4-FFF2-40B4-BE49-F238E27FC236}">
                  <a16:creationId xmlns:a16="http://schemas.microsoft.com/office/drawing/2014/main" id="{6AC2A5BE-A8C7-CC96-6BB1-4025B1CA8BC3}"/>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1918385" y="1444324"/>
              <a:ext cx="439315" cy="353595"/>
            </a:xfrm>
            <a:prstGeom prst="rect">
              <a:avLst/>
            </a:prstGeom>
          </p:spPr>
        </p:pic>
        <p:pic>
          <p:nvPicPr>
            <p:cNvPr id="49" name="Graphic 185">
              <a:extLst>
                <a:ext uri="{FF2B5EF4-FFF2-40B4-BE49-F238E27FC236}">
                  <a16:creationId xmlns:a16="http://schemas.microsoft.com/office/drawing/2014/main" id="{23B02576-C2FD-4759-C441-30736D4FECE6}"/>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2727870" y="2832712"/>
              <a:ext cx="512743" cy="447160"/>
            </a:xfrm>
            <a:prstGeom prst="rect">
              <a:avLst/>
            </a:prstGeom>
          </p:spPr>
        </p:pic>
        <p:pic>
          <p:nvPicPr>
            <p:cNvPr id="50" name="Graphic 187">
              <a:extLst>
                <a:ext uri="{FF2B5EF4-FFF2-40B4-BE49-F238E27FC236}">
                  <a16:creationId xmlns:a16="http://schemas.microsoft.com/office/drawing/2014/main" id="{1D41FB8B-D0F7-304E-937B-988C17983B64}"/>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7500351" y="3633835"/>
              <a:ext cx="348640" cy="348640"/>
            </a:xfrm>
            <a:prstGeom prst="rect">
              <a:avLst/>
            </a:prstGeom>
          </p:spPr>
        </p:pic>
        <p:pic>
          <p:nvPicPr>
            <p:cNvPr id="51" name="Graphic 99">
              <a:extLst>
                <a:ext uri="{FF2B5EF4-FFF2-40B4-BE49-F238E27FC236}">
                  <a16:creationId xmlns:a16="http://schemas.microsoft.com/office/drawing/2014/main" id="{92E26D69-42F3-2B09-EC01-48A992ACB58C}"/>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7420055" y="1391154"/>
              <a:ext cx="459936" cy="459935"/>
            </a:xfrm>
            <a:prstGeom prst="rect">
              <a:avLst/>
            </a:prstGeom>
          </p:spPr>
        </p:pic>
        <p:pic>
          <p:nvPicPr>
            <p:cNvPr id="52" name="Graphic 100">
              <a:extLst>
                <a:ext uri="{FF2B5EF4-FFF2-40B4-BE49-F238E27FC236}">
                  <a16:creationId xmlns:a16="http://schemas.microsoft.com/office/drawing/2014/main" id="{2134E40A-5760-433C-EF2D-EB0B6EE6DDF1}"/>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2731762" y="1391154"/>
              <a:ext cx="448719" cy="459935"/>
            </a:xfrm>
            <a:prstGeom prst="rect">
              <a:avLst/>
            </a:prstGeom>
          </p:spPr>
        </p:pic>
        <p:pic>
          <p:nvPicPr>
            <p:cNvPr id="53" name="Graphic 105">
              <a:extLst>
                <a:ext uri="{FF2B5EF4-FFF2-40B4-BE49-F238E27FC236}">
                  <a16:creationId xmlns:a16="http://schemas.microsoft.com/office/drawing/2014/main" id="{248782CF-C0F3-53BF-071F-9C21BF035D52}"/>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8243376" y="2106249"/>
              <a:ext cx="443109" cy="443108"/>
            </a:xfrm>
            <a:prstGeom prst="rect">
              <a:avLst/>
            </a:prstGeom>
          </p:spPr>
        </p:pic>
        <p:pic>
          <p:nvPicPr>
            <p:cNvPr id="54" name="Graphic 126">
              <a:extLst>
                <a:ext uri="{FF2B5EF4-FFF2-40B4-BE49-F238E27FC236}">
                  <a16:creationId xmlns:a16="http://schemas.microsoft.com/office/drawing/2014/main" id="{0EC0EE7B-421C-7A50-9ACA-87B0B9D326A8}"/>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8260201" y="1391154"/>
              <a:ext cx="426283" cy="459935"/>
            </a:xfrm>
            <a:prstGeom prst="rect">
              <a:avLst/>
            </a:prstGeom>
          </p:spPr>
        </p:pic>
        <p:pic>
          <p:nvPicPr>
            <p:cNvPr id="55" name="Graphic 131">
              <a:extLst>
                <a:ext uri="{FF2B5EF4-FFF2-40B4-BE49-F238E27FC236}">
                  <a16:creationId xmlns:a16="http://schemas.microsoft.com/office/drawing/2014/main" id="{CE746FCF-BEAA-5B81-2355-2E5934102597}"/>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8260204" y="3540621"/>
              <a:ext cx="450241" cy="535068"/>
            </a:xfrm>
            <a:prstGeom prst="rect">
              <a:avLst/>
            </a:prstGeom>
          </p:spPr>
        </p:pic>
        <p:pic>
          <p:nvPicPr>
            <p:cNvPr id="56" name="Graphic 191">
              <a:extLst>
                <a:ext uri="{FF2B5EF4-FFF2-40B4-BE49-F238E27FC236}">
                  <a16:creationId xmlns:a16="http://schemas.microsoft.com/office/drawing/2014/main" id="{DD63446C-E950-6D5C-45DB-4F9983041735}"/>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421617" y="2807032"/>
              <a:ext cx="477961" cy="498520"/>
            </a:xfrm>
            <a:prstGeom prst="rect">
              <a:avLst/>
            </a:prstGeom>
          </p:spPr>
        </p:pic>
        <p:pic>
          <p:nvPicPr>
            <p:cNvPr id="57" name="Graphic 229">
              <a:extLst>
                <a:ext uri="{FF2B5EF4-FFF2-40B4-BE49-F238E27FC236}">
                  <a16:creationId xmlns:a16="http://schemas.microsoft.com/office/drawing/2014/main" id="{DECCC8A9-EB5E-A933-DD5D-30189C26DA71}"/>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4309470" y="1399567"/>
              <a:ext cx="362052" cy="443109"/>
            </a:xfrm>
            <a:prstGeom prst="rect">
              <a:avLst/>
            </a:prstGeom>
          </p:spPr>
        </p:pic>
        <p:pic>
          <p:nvPicPr>
            <p:cNvPr id="58" name="Graphic 230">
              <a:extLst>
                <a:ext uri="{FF2B5EF4-FFF2-40B4-BE49-F238E27FC236}">
                  <a16:creationId xmlns:a16="http://schemas.microsoft.com/office/drawing/2014/main" id="{C84C9255-960E-BA90-BFEC-D1E94FFF0F12}"/>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5874574" y="2865814"/>
              <a:ext cx="557831" cy="380957"/>
            </a:xfrm>
            <a:prstGeom prst="rect">
              <a:avLst/>
            </a:prstGeom>
          </p:spPr>
        </p:pic>
        <p:pic>
          <p:nvPicPr>
            <p:cNvPr id="59" name="Graphic 235">
              <a:extLst>
                <a:ext uri="{FF2B5EF4-FFF2-40B4-BE49-F238E27FC236}">
                  <a16:creationId xmlns:a16="http://schemas.microsoft.com/office/drawing/2014/main" id="{EA5069E3-D70E-2722-151E-2F36212AEBCD}"/>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3426464" y="4372305"/>
              <a:ext cx="511440" cy="424121"/>
            </a:xfrm>
            <a:prstGeom prst="rect">
              <a:avLst/>
            </a:prstGeom>
          </p:spPr>
        </p:pic>
      </p:grpSp>
    </p:spTree>
    <p:extLst>
      <p:ext uri="{BB962C8B-B14F-4D97-AF65-F5344CB8AC3E}">
        <p14:creationId xmlns:p14="http://schemas.microsoft.com/office/powerpoint/2010/main" val="964803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51DFF7-98E6-D7CB-E1B1-9EF615B18AA0}"/>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440036D-31CA-4006-9146-CC0E0F4FA028}"/>
              </a:ext>
            </a:extLst>
          </p:cNvPr>
          <p:cNvSpPr>
            <a:spLocks noGrp="1"/>
          </p:cNvSpPr>
          <p:nvPr>
            <p:ph type="body" sz="quarter" idx="12"/>
          </p:nvPr>
        </p:nvSpPr>
        <p:spPr/>
        <p:txBody>
          <a:bodyPr lIns="0" tIns="0" rIns="0" bIns="0" anchor="b">
            <a:noAutofit/>
          </a:bodyPr>
          <a:lstStyle/>
          <a:p>
            <a:pPr defTabSz="914400" fontAlgn="base">
              <a:lnSpc>
                <a:spcPct val="100000"/>
              </a:lnSpc>
              <a:spcBef>
                <a:spcPct val="0"/>
              </a:spcBef>
              <a:spcAft>
                <a:spcPct val="0"/>
              </a:spcAft>
              <a:buFontTx/>
            </a:pPr>
            <a:r>
              <a:rPr kumimoji="0" lang="ja-JP" altLang="en-US" sz="1000">
                <a:solidFill>
                  <a:srgbClr val="000000"/>
                </a:solidFill>
                <a:latin typeface="+mj-lt"/>
                <a:ea typeface="+mj-ea"/>
              </a:rPr>
              <a:t>アイコンを使用する場合、下記のアイコンをクリックして「配置」から「オブジェクトのグループ化→グループ解除」を行うと</a:t>
            </a:r>
            <a:endParaRPr kumimoji="0" lang="en-US" altLang="ja-JP" sz="1000" dirty="0">
              <a:solidFill>
                <a:srgbClr val="000000"/>
              </a:solidFill>
              <a:latin typeface="+mj-lt"/>
              <a:ea typeface="+mj-ea"/>
            </a:endParaRPr>
          </a:p>
          <a:p>
            <a:pPr defTabSz="914400" fontAlgn="base">
              <a:lnSpc>
                <a:spcPct val="100000"/>
              </a:lnSpc>
              <a:spcBef>
                <a:spcPct val="0"/>
              </a:spcBef>
              <a:spcAft>
                <a:spcPct val="0"/>
              </a:spcAft>
              <a:buFontTx/>
            </a:pPr>
            <a:r>
              <a:rPr kumimoji="0" lang="ja-JP" altLang="en-US" sz="1000">
                <a:solidFill>
                  <a:srgbClr val="000000"/>
                </a:solidFill>
                <a:latin typeface="+mj-lt"/>
                <a:ea typeface="+mj-ea"/>
              </a:rPr>
              <a:t>個々に使用できます。</a:t>
            </a:r>
            <a:endParaRPr kumimoji="0" lang="en-US" altLang="ja-JP" sz="1000" dirty="0">
              <a:solidFill>
                <a:srgbClr val="000000"/>
              </a:solidFill>
              <a:latin typeface="+mj-lt"/>
              <a:ea typeface="+mj-ea"/>
            </a:endParaRPr>
          </a:p>
          <a:p>
            <a:pPr defTabSz="914400" fontAlgn="base">
              <a:lnSpc>
                <a:spcPct val="100000"/>
              </a:lnSpc>
              <a:spcBef>
                <a:spcPct val="0"/>
              </a:spcBef>
              <a:spcAft>
                <a:spcPct val="0"/>
              </a:spcAft>
              <a:buFontTx/>
            </a:pPr>
            <a:r>
              <a:rPr kumimoji="0" lang="ja-JP" altLang="en-US" sz="1000">
                <a:solidFill>
                  <a:srgbClr val="000000"/>
                </a:solidFill>
                <a:latin typeface="+mj-lt"/>
                <a:ea typeface="+mj-ea"/>
              </a:rPr>
              <a:t>アイコンの色は、図ツールの書式「色」をクリックして「色の変更」を使用して変更できます。</a:t>
            </a:r>
            <a:endParaRPr kumimoji="0" lang="en-US" altLang="ja-JP" sz="1000" dirty="0">
              <a:solidFill>
                <a:srgbClr val="000000"/>
              </a:solidFill>
              <a:latin typeface="+mj-lt"/>
              <a:ea typeface="+mj-ea"/>
            </a:endParaRPr>
          </a:p>
        </p:txBody>
      </p:sp>
      <p:sp>
        <p:nvSpPr>
          <p:cNvPr id="4" name="タイトル 3">
            <a:extLst>
              <a:ext uri="{FF2B5EF4-FFF2-40B4-BE49-F238E27FC236}">
                <a16:creationId xmlns:a16="http://schemas.microsoft.com/office/drawing/2014/main" id="{43EF6E82-DE19-74F7-1E2B-80C036EC92C6}"/>
              </a:ext>
            </a:extLst>
          </p:cNvPr>
          <p:cNvSpPr>
            <a:spLocks noGrp="1"/>
          </p:cNvSpPr>
          <p:nvPr>
            <p:ph type="title"/>
          </p:nvPr>
        </p:nvSpPr>
        <p:spPr/>
        <p:txBody>
          <a:bodyPr/>
          <a:lstStyle/>
          <a:p>
            <a:r>
              <a:rPr kumimoji="1" lang="ja-JP" altLang="en-US"/>
              <a:t>アイコン</a:t>
            </a:r>
          </a:p>
        </p:txBody>
      </p:sp>
      <p:grpSp>
        <p:nvGrpSpPr>
          <p:cNvPr id="61" name="グループ化 60">
            <a:extLst>
              <a:ext uri="{FF2B5EF4-FFF2-40B4-BE49-F238E27FC236}">
                <a16:creationId xmlns:a16="http://schemas.microsoft.com/office/drawing/2014/main" id="{699E9DA4-7629-A96B-0760-D06F2E42BDAA}"/>
              </a:ext>
            </a:extLst>
          </p:cNvPr>
          <p:cNvGrpSpPr/>
          <p:nvPr/>
        </p:nvGrpSpPr>
        <p:grpSpPr>
          <a:xfrm>
            <a:off x="1172683" y="1685655"/>
            <a:ext cx="6798134" cy="2913506"/>
            <a:chOff x="385568" y="1337332"/>
            <a:chExt cx="8213161" cy="3519950"/>
          </a:xfrm>
        </p:grpSpPr>
        <p:pic>
          <p:nvPicPr>
            <p:cNvPr id="62" name="Graphic 5">
              <a:extLst>
                <a:ext uri="{FF2B5EF4-FFF2-40B4-BE49-F238E27FC236}">
                  <a16:creationId xmlns:a16="http://schemas.microsoft.com/office/drawing/2014/main" id="{2C8139DE-9A41-6E84-99E2-37C83974B4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62489" y="1341678"/>
              <a:ext cx="428079" cy="428079"/>
            </a:xfrm>
            <a:prstGeom prst="rect">
              <a:avLst/>
            </a:prstGeom>
          </p:spPr>
        </p:pic>
        <p:pic>
          <p:nvPicPr>
            <p:cNvPr id="63" name="Graphic 20">
              <a:extLst>
                <a:ext uri="{FF2B5EF4-FFF2-40B4-BE49-F238E27FC236}">
                  <a16:creationId xmlns:a16="http://schemas.microsoft.com/office/drawing/2014/main" id="{1C5D69D4-86DA-332A-736A-F9BFAA7202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01122" y="4407777"/>
              <a:ext cx="391535" cy="448959"/>
            </a:xfrm>
            <a:prstGeom prst="rect">
              <a:avLst/>
            </a:prstGeom>
          </p:spPr>
        </p:pic>
        <p:pic>
          <p:nvPicPr>
            <p:cNvPr id="64" name="Graphic 22">
              <a:extLst>
                <a:ext uri="{FF2B5EF4-FFF2-40B4-BE49-F238E27FC236}">
                  <a16:creationId xmlns:a16="http://schemas.microsoft.com/office/drawing/2014/main" id="{C46F12A2-38D6-9316-BD6E-0F2DE07744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40704" y="2051116"/>
              <a:ext cx="297567" cy="454181"/>
            </a:xfrm>
            <a:prstGeom prst="rect">
              <a:avLst/>
            </a:prstGeom>
          </p:spPr>
        </p:pic>
        <p:pic>
          <p:nvPicPr>
            <p:cNvPr id="65" name="Graphic 6">
              <a:extLst>
                <a:ext uri="{FF2B5EF4-FFF2-40B4-BE49-F238E27FC236}">
                  <a16:creationId xmlns:a16="http://schemas.microsoft.com/office/drawing/2014/main" id="{AA393B2E-EE74-D70F-3A15-5B1B8E0B295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96347" y="1337332"/>
              <a:ext cx="436771" cy="436771"/>
            </a:xfrm>
            <a:prstGeom prst="rect">
              <a:avLst/>
            </a:prstGeom>
          </p:spPr>
        </p:pic>
        <p:pic>
          <p:nvPicPr>
            <p:cNvPr id="66" name="Graphic 7">
              <a:extLst>
                <a:ext uri="{FF2B5EF4-FFF2-40B4-BE49-F238E27FC236}">
                  <a16:creationId xmlns:a16="http://schemas.microsoft.com/office/drawing/2014/main" id="{47C060E5-1127-3255-AACC-1FADA3B01DE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87974" y="1341678"/>
              <a:ext cx="428079" cy="428079"/>
            </a:xfrm>
            <a:prstGeom prst="rect">
              <a:avLst/>
            </a:prstGeom>
          </p:spPr>
        </p:pic>
        <p:pic>
          <p:nvPicPr>
            <p:cNvPr id="67" name="Graphic 8">
              <a:extLst>
                <a:ext uri="{FF2B5EF4-FFF2-40B4-BE49-F238E27FC236}">
                  <a16:creationId xmlns:a16="http://schemas.microsoft.com/office/drawing/2014/main" id="{A5AFF2B3-E406-52C1-388B-F16C8358572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8904" y="1341678"/>
              <a:ext cx="428079" cy="428079"/>
            </a:xfrm>
            <a:prstGeom prst="rect">
              <a:avLst/>
            </a:prstGeom>
          </p:spPr>
        </p:pic>
        <p:pic>
          <p:nvPicPr>
            <p:cNvPr id="68" name="Graphic 9">
              <a:extLst>
                <a:ext uri="{FF2B5EF4-FFF2-40B4-BE49-F238E27FC236}">
                  <a16:creationId xmlns:a16="http://schemas.microsoft.com/office/drawing/2014/main" id="{4036FCB1-285B-67EC-2726-D04ABDD9DF5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39214" y="1341678"/>
              <a:ext cx="428079" cy="428079"/>
            </a:xfrm>
            <a:prstGeom prst="rect">
              <a:avLst/>
            </a:prstGeom>
          </p:spPr>
        </p:pic>
        <p:pic>
          <p:nvPicPr>
            <p:cNvPr id="69" name="Graphic 12">
              <a:extLst>
                <a:ext uri="{FF2B5EF4-FFF2-40B4-BE49-F238E27FC236}">
                  <a16:creationId xmlns:a16="http://schemas.microsoft.com/office/drawing/2014/main" id="{63A03CAA-2255-C24C-6DC2-E713EA87923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5568" y="3671079"/>
              <a:ext cx="472705" cy="397764"/>
            </a:xfrm>
            <a:prstGeom prst="rect">
              <a:avLst/>
            </a:prstGeom>
          </p:spPr>
        </p:pic>
        <p:pic>
          <p:nvPicPr>
            <p:cNvPr id="70" name="Graphic 35">
              <a:extLst>
                <a:ext uri="{FF2B5EF4-FFF2-40B4-BE49-F238E27FC236}">
                  <a16:creationId xmlns:a16="http://schemas.microsoft.com/office/drawing/2014/main" id="{D660B0C1-6C78-8D67-341C-14DE8943085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25977" y="2809070"/>
              <a:ext cx="526199" cy="526199"/>
            </a:xfrm>
            <a:prstGeom prst="rect">
              <a:avLst/>
            </a:prstGeom>
          </p:spPr>
        </p:pic>
        <p:pic>
          <p:nvPicPr>
            <p:cNvPr id="71" name="Graphic 36">
              <a:extLst>
                <a:ext uri="{FF2B5EF4-FFF2-40B4-BE49-F238E27FC236}">
                  <a16:creationId xmlns:a16="http://schemas.microsoft.com/office/drawing/2014/main" id="{28699DD5-048C-A3EF-25DE-BC67272523D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87702" y="3720205"/>
              <a:ext cx="514381" cy="299513"/>
            </a:xfrm>
            <a:prstGeom prst="rect">
              <a:avLst/>
            </a:prstGeom>
          </p:spPr>
        </p:pic>
        <p:pic>
          <p:nvPicPr>
            <p:cNvPr id="72" name="Graphic 41">
              <a:extLst>
                <a:ext uri="{FF2B5EF4-FFF2-40B4-BE49-F238E27FC236}">
                  <a16:creationId xmlns:a16="http://schemas.microsoft.com/office/drawing/2014/main" id="{1110CDC7-4F1D-C088-C664-8CD7BFEDFF1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211312" y="2068964"/>
              <a:ext cx="381403" cy="418484"/>
            </a:xfrm>
            <a:prstGeom prst="rect">
              <a:avLst/>
            </a:prstGeom>
          </p:spPr>
        </p:pic>
        <p:pic>
          <p:nvPicPr>
            <p:cNvPr id="73" name="Graphic 40">
              <a:extLst>
                <a:ext uri="{FF2B5EF4-FFF2-40B4-BE49-F238E27FC236}">
                  <a16:creationId xmlns:a16="http://schemas.microsoft.com/office/drawing/2014/main" id="{37D696CF-7BF0-DF0E-6533-64397D2AA42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180245" y="1354422"/>
              <a:ext cx="418484" cy="402591"/>
            </a:xfrm>
            <a:prstGeom prst="rect">
              <a:avLst/>
            </a:prstGeom>
          </p:spPr>
        </p:pic>
        <p:pic>
          <p:nvPicPr>
            <p:cNvPr id="74" name="Graphic 49">
              <a:extLst>
                <a:ext uri="{FF2B5EF4-FFF2-40B4-BE49-F238E27FC236}">
                  <a16:creationId xmlns:a16="http://schemas.microsoft.com/office/drawing/2014/main" id="{BEAB3108-CA78-4CE4-4C03-3FC47442B50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25812" y="4415068"/>
              <a:ext cx="434376" cy="434376"/>
            </a:xfrm>
            <a:prstGeom prst="rect">
              <a:avLst/>
            </a:prstGeom>
          </p:spPr>
        </p:pic>
        <p:pic>
          <p:nvPicPr>
            <p:cNvPr id="75" name="Graphic 54">
              <a:extLst>
                <a:ext uri="{FF2B5EF4-FFF2-40B4-BE49-F238E27FC236}">
                  <a16:creationId xmlns:a16="http://schemas.microsoft.com/office/drawing/2014/main" id="{9E1A72F2-1DAC-9CDD-02A1-FEA27BA6E8E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126088" y="2779267"/>
              <a:ext cx="321479" cy="585805"/>
            </a:xfrm>
            <a:prstGeom prst="rect">
              <a:avLst/>
            </a:prstGeom>
          </p:spPr>
        </p:pic>
        <p:pic>
          <p:nvPicPr>
            <p:cNvPr id="76" name="Graphic 44">
              <a:extLst>
                <a:ext uri="{FF2B5EF4-FFF2-40B4-BE49-F238E27FC236}">
                  <a16:creationId xmlns:a16="http://schemas.microsoft.com/office/drawing/2014/main" id="{531B7D6B-4F3D-CA21-9785-7F668EAAA4CB}"/>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1247735" y="4415068"/>
              <a:ext cx="318909" cy="434376"/>
            </a:xfrm>
            <a:prstGeom prst="rect">
              <a:avLst/>
            </a:prstGeom>
          </p:spPr>
        </p:pic>
        <p:pic>
          <p:nvPicPr>
            <p:cNvPr id="77" name="Graphic 45">
              <a:extLst>
                <a:ext uri="{FF2B5EF4-FFF2-40B4-BE49-F238E27FC236}">
                  <a16:creationId xmlns:a16="http://schemas.microsoft.com/office/drawing/2014/main" id="{D95FCB0F-05B7-A2D1-CF08-C56547C4ECF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796655" y="2083286"/>
              <a:ext cx="370637" cy="389840"/>
            </a:xfrm>
            <a:prstGeom prst="rect">
              <a:avLst/>
            </a:prstGeom>
          </p:spPr>
        </p:pic>
        <p:pic>
          <p:nvPicPr>
            <p:cNvPr id="78" name="Graphic 48">
              <a:extLst>
                <a:ext uri="{FF2B5EF4-FFF2-40B4-BE49-F238E27FC236}">
                  <a16:creationId xmlns:a16="http://schemas.microsoft.com/office/drawing/2014/main" id="{95DC231F-099C-E164-B342-3B0C617D9BA6}"/>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5864118" y="1350851"/>
              <a:ext cx="409732" cy="409732"/>
            </a:xfrm>
            <a:prstGeom prst="rect">
              <a:avLst/>
            </a:prstGeom>
          </p:spPr>
        </p:pic>
        <p:pic>
          <p:nvPicPr>
            <p:cNvPr id="79" name="Graphic 62">
              <a:extLst>
                <a:ext uri="{FF2B5EF4-FFF2-40B4-BE49-F238E27FC236}">
                  <a16:creationId xmlns:a16="http://schemas.microsoft.com/office/drawing/2014/main" id="{96FBCE39-60F5-37F8-EF72-73C364D5D5D3}"/>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385545" y="2854306"/>
              <a:ext cx="435727" cy="435727"/>
            </a:xfrm>
            <a:prstGeom prst="rect">
              <a:avLst/>
            </a:prstGeom>
          </p:spPr>
        </p:pic>
        <p:pic>
          <p:nvPicPr>
            <p:cNvPr id="80" name="Graphic 70">
              <a:extLst>
                <a:ext uri="{FF2B5EF4-FFF2-40B4-BE49-F238E27FC236}">
                  <a16:creationId xmlns:a16="http://schemas.microsoft.com/office/drawing/2014/main" id="{087DDE6D-2F01-31D4-253D-4898F7DF6A1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6616689" y="4435133"/>
              <a:ext cx="442855" cy="394247"/>
            </a:xfrm>
            <a:prstGeom prst="rect">
              <a:avLst/>
            </a:prstGeom>
          </p:spPr>
        </p:pic>
        <p:pic>
          <p:nvPicPr>
            <p:cNvPr id="81" name="Graphic 72">
              <a:extLst>
                <a:ext uri="{FF2B5EF4-FFF2-40B4-BE49-F238E27FC236}">
                  <a16:creationId xmlns:a16="http://schemas.microsoft.com/office/drawing/2014/main" id="{00A99224-B5C4-6A67-C6D5-A62B95DB344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461461" y="2083339"/>
              <a:ext cx="285172" cy="389735"/>
            </a:xfrm>
            <a:prstGeom prst="rect">
              <a:avLst/>
            </a:prstGeom>
          </p:spPr>
        </p:pic>
        <p:pic>
          <p:nvPicPr>
            <p:cNvPr id="82" name="Graphic 79">
              <a:extLst>
                <a:ext uri="{FF2B5EF4-FFF2-40B4-BE49-F238E27FC236}">
                  <a16:creationId xmlns:a16="http://schemas.microsoft.com/office/drawing/2014/main" id="{E895CB0D-EADC-4616-30B2-8946E3AF462F}"/>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148708" y="3635699"/>
              <a:ext cx="274259" cy="468525"/>
            </a:xfrm>
            <a:prstGeom prst="rect">
              <a:avLst/>
            </a:prstGeom>
          </p:spPr>
        </p:pic>
        <p:pic>
          <p:nvPicPr>
            <p:cNvPr id="83" name="Graphic 80">
              <a:extLst>
                <a:ext uri="{FF2B5EF4-FFF2-40B4-BE49-F238E27FC236}">
                  <a16:creationId xmlns:a16="http://schemas.microsoft.com/office/drawing/2014/main" id="{4D8C111B-3862-F0F6-BCC9-D0BAA1FE3FB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491989" y="3682515"/>
              <a:ext cx="521036" cy="374892"/>
            </a:xfrm>
            <a:prstGeom prst="rect">
              <a:avLst/>
            </a:prstGeom>
          </p:spPr>
        </p:pic>
        <p:pic>
          <p:nvPicPr>
            <p:cNvPr id="84" name="Graphic 88">
              <a:extLst>
                <a:ext uri="{FF2B5EF4-FFF2-40B4-BE49-F238E27FC236}">
                  <a16:creationId xmlns:a16="http://schemas.microsoft.com/office/drawing/2014/main" id="{2D357DD3-82F1-73E5-9F42-DDC35ECCC04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5833042" y="3647126"/>
              <a:ext cx="468525" cy="445671"/>
            </a:xfrm>
            <a:prstGeom prst="rect">
              <a:avLst/>
            </a:prstGeom>
          </p:spPr>
        </p:pic>
        <p:pic>
          <p:nvPicPr>
            <p:cNvPr id="85" name="Graphic 92">
              <a:extLst>
                <a:ext uri="{FF2B5EF4-FFF2-40B4-BE49-F238E27FC236}">
                  <a16:creationId xmlns:a16="http://schemas.microsoft.com/office/drawing/2014/main" id="{6E47B7F7-75F6-7CD3-1F71-81E1B13A75E8}"/>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5831579" y="2804638"/>
              <a:ext cx="489387" cy="535063"/>
            </a:xfrm>
            <a:prstGeom prst="rect">
              <a:avLst/>
            </a:prstGeom>
          </p:spPr>
        </p:pic>
        <p:pic>
          <p:nvPicPr>
            <p:cNvPr id="86" name="Graphic 93">
              <a:extLst>
                <a:ext uri="{FF2B5EF4-FFF2-40B4-BE49-F238E27FC236}">
                  <a16:creationId xmlns:a16="http://schemas.microsoft.com/office/drawing/2014/main" id="{918EDE22-AA7F-47E9-7701-6D7B6CC022C8}"/>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4368068" y="2798086"/>
              <a:ext cx="347619" cy="548167"/>
            </a:xfrm>
            <a:prstGeom prst="rect">
              <a:avLst/>
            </a:prstGeom>
          </p:spPr>
        </p:pic>
        <p:pic>
          <p:nvPicPr>
            <p:cNvPr id="87" name="Graphic 95">
              <a:extLst>
                <a:ext uri="{FF2B5EF4-FFF2-40B4-BE49-F238E27FC236}">
                  <a16:creationId xmlns:a16="http://schemas.microsoft.com/office/drawing/2014/main" id="{C6A94953-408E-F2E5-2631-1FA92B092297}"/>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2050124" y="2809070"/>
              <a:ext cx="282351" cy="526199"/>
            </a:xfrm>
            <a:prstGeom prst="rect">
              <a:avLst/>
            </a:prstGeom>
          </p:spPr>
        </p:pic>
        <p:pic>
          <p:nvPicPr>
            <p:cNvPr id="88" name="Graphic 106">
              <a:extLst>
                <a:ext uri="{FF2B5EF4-FFF2-40B4-BE49-F238E27FC236}">
                  <a16:creationId xmlns:a16="http://schemas.microsoft.com/office/drawing/2014/main" id="{AD74D7E2-ACD2-2208-28C0-11EA4277A21B}"/>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950963" y="2127274"/>
              <a:ext cx="450053" cy="301865"/>
            </a:xfrm>
            <a:prstGeom prst="rect">
              <a:avLst/>
            </a:prstGeom>
          </p:spPr>
        </p:pic>
        <p:pic>
          <p:nvPicPr>
            <p:cNvPr id="89" name="Graphic 107">
              <a:extLst>
                <a:ext uri="{FF2B5EF4-FFF2-40B4-BE49-F238E27FC236}">
                  <a16:creationId xmlns:a16="http://schemas.microsoft.com/office/drawing/2014/main" id="{BE32B053-8F38-B895-1E4C-4481B71FCD4C}"/>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6653159" y="2840783"/>
              <a:ext cx="372475" cy="462772"/>
            </a:xfrm>
            <a:prstGeom prst="rect">
              <a:avLst/>
            </a:prstGeom>
          </p:spPr>
        </p:pic>
        <p:pic>
          <p:nvPicPr>
            <p:cNvPr id="90" name="Graphic 109">
              <a:extLst>
                <a:ext uri="{FF2B5EF4-FFF2-40B4-BE49-F238E27FC236}">
                  <a16:creationId xmlns:a16="http://schemas.microsoft.com/office/drawing/2014/main" id="{DA2C956F-2E40-3D54-F649-3708D699B1BB}"/>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2756947" y="3665184"/>
              <a:ext cx="486715" cy="409555"/>
            </a:xfrm>
            <a:prstGeom prst="rect">
              <a:avLst/>
            </a:prstGeom>
          </p:spPr>
        </p:pic>
        <p:pic>
          <p:nvPicPr>
            <p:cNvPr id="91" name="Graphic 112">
              <a:extLst>
                <a:ext uri="{FF2B5EF4-FFF2-40B4-BE49-F238E27FC236}">
                  <a16:creationId xmlns:a16="http://schemas.microsoft.com/office/drawing/2014/main" id="{BF1D1CE8-E783-F39F-0440-DEC75797A981}"/>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5075854" y="4407230"/>
              <a:ext cx="450052" cy="450052"/>
            </a:xfrm>
            <a:prstGeom prst="rect">
              <a:avLst/>
            </a:prstGeom>
          </p:spPr>
        </p:pic>
        <p:pic>
          <p:nvPicPr>
            <p:cNvPr id="92" name="Graphic 113">
              <a:extLst>
                <a:ext uri="{FF2B5EF4-FFF2-40B4-BE49-F238E27FC236}">
                  <a16:creationId xmlns:a16="http://schemas.microsoft.com/office/drawing/2014/main" id="{4CFC6242-A63B-0D69-2773-9BA71EAB1CB4}"/>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4338424" y="4407230"/>
              <a:ext cx="450052" cy="450052"/>
            </a:xfrm>
            <a:prstGeom prst="rect">
              <a:avLst/>
            </a:prstGeom>
          </p:spPr>
        </p:pic>
        <p:pic>
          <p:nvPicPr>
            <p:cNvPr id="93" name="Graphic 128">
              <a:extLst>
                <a:ext uri="{FF2B5EF4-FFF2-40B4-BE49-F238E27FC236}">
                  <a16:creationId xmlns:a16="http://schemas.microsoft.com/office/drawing/2014/main" id="{C1C9DD9A-EC5C-2B3F-700E-06E6FA3E7522}"/>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1950964" y="3656803"/>
              <a:ext cx="506636" cy="426316"/>
            </a:xfrm>
            <a:prstGeom prst="rect">
              <a:avLst/>
            </a:prstGeom>
          </p:spPr>
        </p:pic>
        <p:pic>
          <p:nvPicPr>
            <p:cNvPr id="94" name="Graphic 118">
              <a:extLst>
                <a:ext uri="{FF2B5EF4-FFF2-40B4-BE49-F238E27FC236}">
                  <a16:creationId xmlns:a16="http://schemas.microsoft.com/office/drawing/2014/main" id="{C7AF04B3-0BAE-9866-A6E3-FC5C192E4A24}"/>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8209181" y="2853610"/>
              <a:ext cx="341167" cy="437119"/>
            </a:xfrm>
            <a:prstGeom prst="rect">
              <a:avLst/>
            </a:prstGeom>
          </p:spPr>
        </p:pic>
        <p:pic>
          <p:nvPicPr>
            <p:cNvPr id="95" name="Graphic 119">
              <a:extLst>
                <a:ext uri="{FF2B5EF4-FFF2-40B4-BE49-F238E27FC236}">
                  <a16:creationId xmlns:a16="http://schemas.microsoft.com/office/drawing/2014/main" id="{DDC26D21-2B95-A68C-2D71-788D279420B6}"/>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3491990" y="2815018"/>
              <a:ext cx="501759" cy="514303"/>
            </a:xfrm>
            <a:prstGeom prst="rect">
              <a:avLst/>
            </a:prstGeom>
          </p:spPr>
        </p:pic>
        <p:pic>
          <p:nvPicPr>
            <p:cNvPr id="96" name="Graphic 77">
              <a:extLst>
                <a:ext uri="{FF2B5EF4-FFF2-40B4-BE49-F238E27FC236}">
                  <a16:creationId xmlns:a16="http://schemas.microsoft.com/office/drawing/2014/main" id="{9948766F-8E7D-84A3-896A-F4ECD27677F6}"/>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5846782" y="4409013"/>
              <a:ext cx="441043" cy="446487"/>
            </a:xfrm>
            <a:prstGeom prst="rect">
              <a:avLst/>
            </a:prstGeom>
          </p:spPr>
        </p:pic>
        <p:pic>
          <p:nvPicPr>
            <p:cNvPr id="97" name="Graphic 148">
              <a:extLst>
                <a:ext uri="{FF2B5EF4-FFF2-40B4-BE49-F238E27FC236}">
                  <a16:creationId xmlns:a16="http://schemas.microsoft.com/office/drawing/2014/main" id="{E89B4CE2-7E3C-5F8F-3CFC-8D76C20F3DB2}"/>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1217931" y="2834723"/>
              <a:ext cx="353273" cy="474893"/>
            </a:xfrm>
            <a:prstGeom prst="rect">
              <a:avLst/>
            </a:prstGeom>
          </p:spPr>
        </p:pic>
        <p:pic>
          <p:nvPicPr>
            <p:cNvPr id="98" name="Graphic 159">
              <a:extLst>
                <a:ext uri="{FF2B5EF4-FFF2-40B4-BE49-F238E27FC236}">
                  <a16:creationId xmlns:a16="http://schemas.microsoft.com/office/drawing/2014/main" id="{A986F410-718C-D900-F6F7-378C20FFEA4B}"/>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5011652" y="1343853"/>
              <a:ext cx="543891" cy="423729"/>
            </a:xfrm>
            <a:prstGeom prst="rect">
              <a:avLst/>
            </a:prstGeom>
          </p:spPr>
        </p:pic>
        <p:pic>
          <p:nvPicPr>
            <p:cNvPr id="99" name="Graphic 163">
              <a:extLst>
                <a:ext uri="{FF2B5EF4-FFF2-40B4-BE49-F238E27FC236}">
                  <a16:creationId xmlns:a16="http://schemas.microsoft.com/office/drawing/2014/main" id="{E94F7983-A81B-E013-53BF-97CFB9581A6E}"/>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5129812" y="2075443"/>
              <a:ext cx="311563" cy="405527"/>
            </a:xfrm>
            <a:prstGeom prst="rect">
              <a:avLst/>
            </a:prstGeom>
          </p:spPr>
        </p:pic>
        <p:pic>
          <p:nvPicPr>
            <p:cNvPr id="100" name="Graphic 164">
              <a:extLst>
                <a:ext uri="{FF2B5EF4-FFF2-40B4-BE49-F238E27FC236}">
                  <a16:creationId xmlns:a16="http://schemas.microsoft.com/office/drawing/2014/main" id="{9297EAE8-5E5F-7596-E9C5-4CD30E999078}"/>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3515362" y="4410640"/>
              <a:ext cx="484600" cy="443232"/>
            </a:xfrm>
            <a:prstGeom prst="rect">
              <a:avLst/>
            </a:prstGeom>
          </p:spPr>
        </p:pic>
        <p:pic>
          <p:nvPicPr>
            <p:cNvPr id="101" name="Graphic 165">
              <a:extLst>
                <a:ext uri="{FF2B5EF4-FFF2-40B4-BE49-F238E27FC236}">
                  <a16:creationId xmlns:a16="http://schemas.microsoft.com/office/drawing/2014/main" id="{2916A2BC-EE05-D40D-F4E8-1F739088CC28}"/>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492601" y="2834657"/>
              <a:ext cx="260684" cy="475024"/>
            </a:xfrm>
            <a:prstGeom prst="rect">
              <a:avLst/>
            </a:prstGeom>
          </p:spPr>
        </p:pic>
        <p:pic>
          <p:nvPicPr>
            <p:cNvPr id="102" name="Graphic 170">
              <a:extLst>
                <a:ext uri="{FF2B5EF4-FFF2-40B4-BE49-F238E27FC236}">
                  <a16:creationId xmlns:a16="http://schemas.microsoft.com/office/drawing/2014/main" id="{1B566963-6A80-9A93-6D5F-92D3DEB6C5E1}"/>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7377001" y="1352815"/>
              <a:ext cx="432157" cy="405805"/>
            </a:xfrm>
            <a:prstGeom prst="rect">
              <a:avLst/>
            </a:prstGeom>
          </p:spPr>
        </p:pic>
        <p:pic>
          <p:nvPicPr>
            <p:cNvPr id="103" name="Graphic 172">
              <a:extLst>
                <a:ext uri="{FF2B5EF4-FFF2-40B4-BE49-F238E27FC236}">
                  <a16:creationId xmlns:a16="http://schemas.microsoft.com/office/drawing/2014/main" id="{C0744842-BCCA-DCBC-6B05-24B633B16543}"/>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2767004" y="4416515"/>
              <a:ext cx="471755" cy="431483"/>
            </a:xfrm>
            <a:prstGeom prst="rect">
              <a:avLst/>
            </a:prstGeom>
          </p:spPr>
        </p:pic>
        <p:pic>
          <p:nvPicPr>
            <p:cNvPr id="104" name="Graphic 189">
              <a:extLst>
                <a:ext uri="{FF2B5EF4-FFF2-40B4-BE49-F238E27FC236}">
                  <a16:creationId xmlns:a16="http://schemas.microsoft.com/office/drawing/2014/main" id="{FA4E7CDA-FEA5-7886-ED90-FDD227F6E7E9}"/>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6653159" y="2084284"/>
              <a:ext cx="387845" cy="387845"/>
            </a:xfrm>
            <a:prstGeom prst="rect">
              <a:avLst/>
            </a:prstGeom>
          </p:spPr>
        </p:pic>
        <p:pic>
          <p:nvPicPr>
            <p:cNvPr id="105" name="Graphic 190">
              <a:extLst>
                <a:ext uri="{FF2B5EF4-FFF2-40B4-BE49-F238E27FC236}">
                  <a16:creationId xmlns:a16="http://schemas.microsoft.com/office/drawing/2014/main" id="{AF9A0F6B-235A-80D3-45DC-6B3F60F1C52C}"/>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7392393" y="4419226"/>
              <a:ext cx="442241" cy="426061"/>
            </a:xfrm>
            <a:prstGeom prst="rect">
              <a:avLst/>
            </a:prstGeom>
          </p:spPr>
        </p:pic>
        <p:pic>
          <p:nvPicPr>
            <p:cNvPr id="106" name="Graphic 76">
              <a:extLst>
                <a:ext uri="{FF2B5EF4-FFF2-40B4-BE49-F238E27FC236}">
                  <a16:creationId xmlns:a16="http://schemas.microsoft.com/office/drawing/2014/main" id="{4C1C4C0D-58EB-0A16-DCEF-FF797BDBFAC0}"/>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7397944" y="3666623"/>
              <a:ext cx="406676" cy="406676"/>
            </a:xfrm>
            <a:prstGeom prst="rect">
              <a:avLst/>
            </a:prstGeom>
          </p:spPr>
        </p:pic>
        <p:pic>
          <p:nvPicPr>
            <p:cNvPr id="107" name="Graphic 83">
              <a:extLst>
                <a:ext uri="{FF2B5EF4-FFF2-40B4-BE49-F238E27FC236}">
                  <a16:creationId xmlns:a16="http://schemas.microsoft.com/office/drawing/2014/main" id="{E4D94DFD-9EDE-DA0D-4A4E-54A1CDABB987}"/>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1147449" y="3727711"/>
              <a:ext cx="518421" cy="284500"/>
            </a:xfrm>
            <a:prstGeom prst="rect">
              <a:avLst/>
            </a:prstGeom>
          </p:spPr>
        </p:pic>
        <p:pic>
          <p:nvPicPr>
            <p:cNvPr id="108" name="Graphic 85">
              <a:extLst>
                <a:ext uri="{FF2B5EF4-FFF2-40B4-BE49-F238E27FC236}">
                  <a16:creationId xmlns:a16="http://schemas.microsoft.com/office/drawing/2014/main" id="{C0BBCEFB-3793-EBF3-D754-3367CD3C1D92}"/>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3602955" y="2069909"/>
              <a:ext cx="322365" cy="416595"/>
            </a:xfrm>
            <a:prstGeom prst="rect">
              <a:avLst/>
            </a:prstGeom>
          </p:spPr>
        </p:pic>
        <p:pic>
          <p:nvPicPr>
            <p:cNvPr id="109" name="Graphic 92">
              <a:extLst>
                <a:ext uri="{FF2B5EF4-FFF2-40B4-BE49-F238E27FC236}">
                  <a16:creationId xmlns:a16="http://schemas.microsoft.com/office/drawing/2014/main" id="{A0C64E16-309D-A16B-0A9A-12A98933148F}"/>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35768" y="2074868"/>
              <a:ext cx="376919" cy="406676"/>
            </a:xfrm>
            <a:prstGeom prst="rect">
              <a:avLst/>
            </a:prstGeom>
          </p:spPr>
        </p:pic>
        <p:pic>
          <p:nvPicPr>
            <p:cNvPr id="110" name="Graphic 98">
              <a:extLst>
                <a:ext uri="{FF2B5EF4-FFF2-40B4-BE49-F238E27FC236}">
                  <a16:creationId xmlns:a16="http://schemas.microsoft.com/office/drawing/2014/main" id="{460E25BF-A03E-2E9A-83CE-C55639CA2453}"/>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6640663" y="1355115"/>
              <a:ext cx="366173" cy="401205"/>
            </a:xfrm>
            <a:prstGeom prst="rect">
              <a:avLst/>
            </a:prstGeom>
          </p:spPr>
        </p:pic>
        <p:pic>
          <p:nvPicPr>
            <p:cNvPr id="111" name="Graphic 217">
              <a:extLst>
                <a:ext uri="{FF2B5EF4-FFF2-40B4-BE49-F238E27FC236}">
                  <a16:creationId xmlns:a16="http://schemas.microsoft.com/office/drawing/2014/main" id="{133B9B6C-C530-29C0-F490-E00EA047EEB6}"/>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5860760" y="2071661"/>
              <a:ext cx="413091" cy="413091"/>
            </a:xfrm>
            <a:prstGeom prst="rect">
              <a:avLst/>
            </a:prstGeom>
          </p:spPr>
        </p:pic>
        <p:pic>
          <p:nvPicPr>
            <p:cNvPr id="112" name="Graphic 221">
              <a:extLst>
                <a:ext uri="{FF2B5EF4-FFF2-40B4-BE49-F238E27FC236}">
                  <a16:creationId xmlns:a16="http://schemas.microsoft.com/office/drawing/2014/main" id="{AFB04CBA-098F-DA27-7E65-7B167B07B44D}"/>
                </a:ext>
              </a:extLst>
            </p:cNvPr>
            <p:cNvPicPr>
              <a:picLocks noChangeAspect="1"/>
            </p:cNvPicPr>
            <p:nvPr/>
          </p:nvPicPr>
          <p:blipFill>
            <a:blip r:embed="rId102">
              <a:extLst>
                <a:ext uri="{96DAC541-7B7A-43D3-8B79-37D633B846F1}">
                  <asvg:svgBlip xmlns:asvg="http://schemas.microsoft.com/office/drawing/2016/SVG/main" r:embed="rId103"/>
                </a:ext>
              </a:extLst>
            </a:blip>
            <a:stretch>
              <a:fillRect/>
            </a:stretch>
          </p:blipFill>
          <p:spPr>
            <a:xfrm>
              <a:off x="6596252" y="3661886"/>
              <a:ext cx="454992" cy="416151"/>
            </a:xfrm>
            <a:prstGeom prst="rect">
              <a:avLst/>
            </a:prstGeom>
          </p:spPr>
        </p:pic>
        <p:pic>
          <p:nvPicPr>
            <p:cNvPr id="113" name="Graphic 223">
              <a:extLst>
                <a:ext uri="{FF2B5EF4-FFF2-40B4-BE49-F238E27FC236}">
                  <a16:creationId xmlns:a16="http://schemas.microsoft.com/office/drawing/2014/main" id="{3D15EBFA-A7A8-8509-64BD-7FE0DA740383}"/>
                </a:ext>
              </a:extLst>
            </p:cNvPr>
            <p:cNvPicPr>
              <a:picLocks noChangeAspect="1"/>
            </p:cNvPicPr>
            <p:nvPr/>
          </p:nvPicPr>
          <p:blipFill>
            <a:blip r:embed="rId104">
              <a:extLst>
                <a:ext uri="{96DAC541-7B7A-43D3-8B79-37D633B846F1}">
                  <asvg:svgBlip xmlns:asvg="http://schemas.microsoft.com/office/drawing/2016/SVG/main" r:embed="rId105"/>
                </a:ext>
              </a:extLst>
            </a:blip>
            <a:stretch>
              <a:fillRect/>
            </a:stretch>
          </p:blipFill>
          <p:spPr>
            <a:xfrm>
              <a:off x="1973657" y="4410941"/>
              <a:ext cx="483943" cy="442631"/>
            </a:xfrm>
            <a:prstGeom prst="rect">
              <a:avLst/>
            </a:prstGeom>
          </p:spPr>
        </p:pic>
        <p:pic>
          <p:nvPicPr>
            <p:cNvPr id="114" name="Graphic 227">
              <a:extLst>
                <a:ext uri="{FF2B5EF4-FFF2-40B4-BE49-F238E27FC236}">
                  <a16:creationId xmlns:a16="http://schemas.microsoft.com/office/drawing/2014/main" id="{0014FE43-7D84-E28F-E996-895FE747AF91}"/>
                </a:ext>
              </a:extLst>
            </p:cNvPr>
            <p:cNvPicPr>
              <a:picLocks noChangeAspect="1"/>
            </p:cNvPicPr>
            <p:nvPr/>
          </p:nvPicPr>
          <p:blipFill>
            <a:blip r:embed="rId106">
              <a:extLst>
                <a:ext uri="{96DAC541-7B7A-43D3-8B79-37D633B846F1}">
                  <asvg:svgBlip xmlns:asvg="http://schemas.microsoft.com/office/drawing/2016/SVG/main" r:embed="rId107"/>
                </a:ext>
              </a:extLst>
            </a:blip>
            <a:stretch>
              <a:fillRect/>
            </a:stretch>
          </p:blipFill>
          <p:spPr>
            <a:xfrm>
              <a:off x="4392130" y="2080806"/>
              <a:ext cx="298508" cy="394801"/>
            </a:xfrm>
            <a:prstGeom prst="rect">
              <a:avLst/>
            </a:prstGeom>
          </p:spPr>
        </p:pic>
        <p:pic>
          <p:nvPicPr>
            <p:cNvPr id="115" name="Graphic 177">
              <a:extLst>
                <a:ext uri="{FF2B5EF4-FFF2-40B4-BE49-F238E27FC236}">
                  <a16:creationId xmlns:a16="http://schemas.microsoft.com/office/drawing/2014/main" id="{90A6CAEB-1170-5C97-0DF3-73594A8E53C3}"/>
                </a:ext>
              </a:extLst>
            </p:cNvPr>
            <p:cNvPicPr>
              <a:picLocks noChangeAspect="1"/>
            </p:cNvPicPr>
            <p:nvPr/>
          </p:nvPicPr>
          <p:blipFill>
            <a:blip r:embed="rId108">
              <a:extLst>
                <a:ext uri="{96DAC541-7B7A-43D3-8B79-37D633B846F1}">
                  <asvg:svgBlip xmlns:asvg="http://schemas.microsoft.com/office/drawing/2016/SVG/main" r:embed="rId109"/>
                </a:ext>
              </a:extLst>
            </a:blip>
            <a:stretch>
              <a:fillRect/>
            </a:stretch>
          </p:blipFill>
          <p:spPr>
            <a:xfrm>
              <a:off x="8199249" y="3650305"/>
              <a:ext cx="380383" cy="439313"/>
            </a:xfrm>
            <a:prstGeom prst="rect">
              <a:avLst/>
            </a:prstGeom>
          </p:spPr>
        </p:pic>
        <p:pic>
          <p:nvPicPr>
            <p:cNvPr id="116" name="Graphic 130">
              <a:extLst>
                <a:ext uri="{FF2B5EF4-FFF2-40B4-BE49-F238E27FC236}">
                  <a16:creationId xmlns:a16="http://schemas.microsoft.com/office/drawing/2014/main" id="{AC70CB70-BB0C-FA30-8D18-ED42E286AC1D}"/>
                </a:ext>
              </a:extLst>
            </p:cNvPr>
            <p:cNvPicPr>
              <a:picLocks noChangeAspect="1"/>
            </p:cNvPicPr>
            <p:nvPr/>
          </p:nvPicPr>
          <p:blipFill>
            <a:blip r:embed="rId110">
              <a:extLst>
                <a:ext uri="{96DAC541-7B7A-43D3-8B79-37D633B846F1}">
                  <asvg:svgBlip xmlns:asvg="http://schemas.microsoft.com/office/drawing/2016/SVG/main" r:embed="rId111"/>
                </a:ext>
              </a:extLst>
            </a:blip>
            <a:stretch>
              <a:fillRect/>
            </a:stretch>
          </p:blipFill>
          <p:spPr>
            <a:xfrm>
              <a:off x="3515363" y="1339260"/>
              <a:ext cx="432915" cy="432915"/>
            </a:xfrm>
            <a:prstGeom prst="rect">
              <a:avLst/>
            </a:prstGeom>
          </p:spPr>
        </p:pic>
      </p:grpSp>
    </p:spTree>
    <p:extLst>
      <p:ext uri="{BB962C8B-B14F-4D97-AF65-F5344CB8AC3E}">
        <p14:creationId xmlns:p14="http://schemas.microsoft.com/office/powerpoint/2010/main" val="4173748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49851-0213-BBCE-F3B0-6A2039233001}"/>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5D28C3DF-56EB-EF0D-10A1-D10EE3A15266}"/>
              </a:ext>
            </a:extLst>
          </p:cNvPr>
          <p:cNvSpPr>
            <a:spLocks noGrp="1"/>
          </p:cNvSpPr>
          <p:nvPr>
            <p:ph type="body" sz="quarter" idx="12"/>
          </p:nvPr>
        </p:nvSpPr>
        <p:spPr/>
        <p:txBody>
          <a:bodyPr lIns="0" tIns="0" rIns="0" bIns="0" anchor="b">
            <a:noAutofit/>
          </a:bodyPr>
          <a:lstStyle/>
          <a:p>
            <a:pPr defTabSz="914400" fontAlgn="base">
              <a:lnSpc>
                <a:spcPct val="100000"/>
              </a:lnSpc>
              <a:spcBef>
                <a:spcPct val="0"/>
              </a:spcBef>
              <a:spcAft>
                <a:spcPct val="0"/>
              </a:spcAft>
              <a:buFontTx/>
            </a:pPr>
            <a:r>
              <a:rPr kumimoji="0" lang="ja-JP" altLang="en-US" sz="1000">
                <a:solidFill>
                  <a:srgbClr val="000000"/>
                </a:solidFill>
                <a:latin typeface="+mj-lt"/>
                <a:ea typeface="+mj-ea"/>
              </a:rPr>
              <a:t>アイコンを使用する場合、下記のアイコンをクリックして「配置」から「オブジェクトのグループ化→グループ解除」を行うと</a:t>
            </a:r>
            <a:endParaRPr kumimoji="0" lang="en-US" altLang="ja-JP" sz="1000" dirty="0">
              <a:solidFill>
                <a:srgbClr val="000000"/>
              </a:solidFill>
              <a:latin typeface="+mj-lt"/>
              <a:ea typeface="+mj-ea"/>
            </a:endParaRPr>
          </a:p>
          <a:p>
            <a:pPr defTabSz="914400" fontAlgn="base">
              <a:lnSpc>
                <a:spcPct val="100000"/>
              </a:lnSpc>
              <a:spcBef>
                <a:spcPct val="0"/>
              </a:spcBef>
              <a:spcAft>
                <a:spcPct val="0"/>
              </a:spcAft>
              <a:buFontTx/>
            </a:pPr>
            <a:r>
              <a:rPr kumimoji="0" lang="ja-JP" altLang="en-US" sz="1000">
                <a:solidFill>
                  <a:srgbClr val="000000"/>
                </a:solidFill>
                <a:latin typeface="+mj-lt"/>
                <a:ea typeface="+mj-ea"/>
              </a:rPr>
              <a:t>個々に使用できます。</a:t>
            </a:r>
            <a:endParaRPr kumimoji="0" lang="en-US" altLang="ja-JP" sz="1000" dirty="0">
              <a:solidFill>
                <a:srgbClr val="000000"/>
              </a:solidFill>
              <a:latin typeface="+mj-lt"/>
              <a:ea typeface="+mj-ea"/>
            </a:endParaRPr>
          </a:p>
          <a:p>
            <a:pPr defTabSz="914400" fontAlgn="base">
              <a:lnSpc>
                <a:spcPct val="100000"/>
              </a:lnSpc>
              <a:spcBef>
                <a:spcPct val="0"/>
              </a:spcBef>
              <a:spcAft>
                <a:spcPct val="0"/>
              </a:spcAft>
              <a:buFontTx/>
            </a:pPr>
            <a:r>
              <a:rPr kumimoji="0" lang="ja-JP" altLang="en-US" sz="1000">
                <a:solidFill>
                  <a:srgbClr val="000000"/>
                </a:solidFill>
                <a:latin typeface="+mj-lt"/>
                <a:ea typeface="+mj-ea"/>
              </a:rPr>
              <a:t>アイコンの色は、図ツールの書式「色」をクリックして「色の変更」を使用して変更できます。</a:t>
            </a:r>
            <a:endParaRPr kumimoji="0" lang="en-US" altLang="ja-JP" sz="1000" dirty="0">
              <a:solidFill>
                <a:srgbClr val="000000"/>
              </a:solidFill>
              <a:latin typeface="+mj-lt"/>
              <a:ea typeface="+mj-ea"/>
            </a:endParaRPr>
          </a:p>
        </p:txBody>
      </p:sp>
      <p:sp>
        <p:nvSpPr>
          <p:cNvPr id="4" name="タイトル 3">
            <a:extLst>
              <a:ext uri="{FF2B5EF4-FFF2-40B4-BE49-F238E27FC236}">
                <a16:creationId xmlns:a16="http://schemas.microsoft.com/office/drawing/2014/main" id="{3AFEE3C2-1821-D95B-68DB-458A5DACD1F3}"/>
              </a:ext>
            </a:extLst>
          </p:cNvPr>
          <p:cNvSpPr>
            <a:spLocks noGrp="1"/>
          </p:cNvSpPr>
          <p:nvPr>
            <p:ph type="title"/>
          </p:nvPr>
        </p:nvSpPr>
        <p:spPr/>
        <p:txBody>
          <a:bodyPr/>
          <a:lstStyle/>
          <a:p>
            <a:r>
              <a:rPr kumimoji="1" lang="ja-JP" altLang="en-US"/>
              <a:t>アイコン</a:t>
            </a:r>
          </a:p>
        </p:txBody>
      </p:sp>
      <p:grpSp>
        <p:nvGrpSpPr>
          <p:cNvPr id="5" name="グループ化 4">
            <a:extLst>
              <a:ext uri="{FF2B5EF4-FFF2-40B4-BE49-F238E27FC236}">
                <a16:creationId xmlns:a16="http://schemas.microsoft.com/office/drawing/2014/main" id="{9C2A0C04-B8D1-0839-6375-CBF12EE63886}"/>
              </a:ext>
            </a:extLst>
          </p:cNvPr>
          <p:cNvGrpSpPr/>
          <p:nvPr/>
        </p:nvGrpSpPr>
        <p:grpSpPr>
          <a:xfrm>
            <a:off x="1125643" y="1689332"/>
            <a:ext cx="6892215" cy="2900775"/>
            <a:chOff x="343984" y="1306278"/>
            <a:chExt cx="8370237" cy="3522840"/>
          </a:xfrm>
        </p:grpSpPr>
        <p:pic>
          <p:nvPicPr>
            <p:cNvPr id="6" name="Graphic 39">
              <a:extLst>
                <a:ext uri="{FF2B5EF4-FFF2-40B4-BE49-F238E27FC236}">
                  <a16:creationId xmlns:a16="http://schemas.microsoft.com/office/drawing/2014/main" id="{3071E2DC-1DA8-7899-2400-8EE0DDB2E4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83013" y="1319343"/>
              <a:ext cx="434375" cy="429079"/>
            </a:xfrm>
            <a:prstGeom prst="rect">
              <a:avLst/>
            </a:prstGeom>
          </p:spPr>
        </p:pic>
        <p:pic>
          <p:nvPicPr>
            <p:cNvPr id="7" name="Graphic 53">
              <a:extLst>
                <a:ext uri="{FF2B5EF4-FFF2-40B4-BE49-F238E27FC236}">
                  <a16:creationId xmlns:a16="http://schemas.microsoft.com/office/drawing/2014/main" id="{27609049-F357-C503-1D64-71B157ACDD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9464" y="1308447"/>
              <a:ext cx="329907" cy="450871"/>
            </a:xfrm>
            <a:prstGeom prst="rect">
              <a:avLst/>
            </a:prstGeom>
          </p:spPr>
        </p:pic>
        <p:pic>
          <p:nvPicPr>
            <p:cNvPr id="8" name="Graphic 91">
              <a:extLst>
                <a:ext uri="{FF2B5EF4-FFF2-40B4-BE49-F238E27FC236}">
                  <a16:creationId xmlns:a16="http://schemas.microsoft.com/office/drawing/2014/main" id="{272DB5F6-6FE7-7AA1-7F51-3B85797FD1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7688" y="1308856"/>
              <a:ext cx="329307" cy="450052"/>
            </a:xfrm>
            <a:prstGeom prst="rect">
              <a:avLst/>
            </a:prstGeom>
          </p:spPr>
        </p:pic>
        <p:pic>
          <p:nvPicPr>
            <p:cNvPr id="9" name="Graphic 96">
              <a:extLst>
                <a:ext uri="{FF2B5EF4-FFF2-40B4-BE49-F238E27FC236}">
                  <a16:creationId xmlns:a16="http://schemas.microsoft.com/office/drawing/2014/main" id="{0F6BE38E-44FD-D6BC-83C4-3B47B8AD131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21878" y="1319553"/>
              <a:ext cx="468667" cy="428659"/>
            </a:xfrm>
            <a:prstGeom prst="rect">
              <a:avLst/>
            </a:prstGeom>
          </p:spPr>
        </p:pic>
        <p:pic>
          <p:nvPicPr>
            <p:cNvPr id="10" name="Graphic 121">
              <a:extLst>
                <a:ext uri="{FF2B5EF4-FFF2-40B4-BE49-F238E27FC236}">
                  <a16:creationId xmlns:a16="http://schemas.microsoft.com/office/drawing/2014/main" id="{B8695FD6-498F-C070-94E0-6273BD4A86D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81840" y="1357969"/>
              <a:ext cx="437119" cy="351827"/>
            </a:xfrm>
            <a:prstGeom prst="rect">
              <a:avLst/>
            </a:prstGeom>
          </p:spPr>
        </p:pic>
        <p:pic>
          <p:nvPicPr>
            <p:cNvPr id="11" name="Graphic 124">
              <a:extLst>
                <a:ext uri="{FF2B5EF4-FFF2-40B4-BE49-F238E27FC236}">
                  <a16:creationId xmlns:a16="http://schemas.microsoft.com/office/drawing/2014/main" id="{09D7713C-218B-8DFC-9CDE-673E108948B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3984" y="2833251"/>
              <a:ext cx="528363" cy="425267"/>
            </a:xfrm>
            <a:prstGeom prst="rect">
              <a:avLst/>
            </a:prstGeom>
          </p:spPr>
        </p:pic>
        <p:pic>
          <p:nvPicPr>
            <p:cNvPr id="12" name="Graphic 125">
              <a:extLst>
                <a:ext uri="{FF2B5EF4-FFF2-40B4-BE49-F238E27FC236}">
                  <a16:creationId xmlns:a16="http://schemas.microsoft.com/office/drawing/2014/main" id="{5C645341-A8FC-568B-8812-F84B45597A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11428" y="1315323"/>
              <a:ext cx="229220" cy="437119"/>
            </a:xfrm>
            <a:prstGeom prst="rect">
              <a:avLst/>
            </a:prstGeom>
          </p:spPr>
        </p:pic>
        <p:pic>
          <p:nvPicPr>
            <p:cNvPr id="13" name="Graphic 73">
              <a:extLst>
                <a:ext uri="{FF2B5EF4-FFF2-40B4-BE49-F238E27FC236}">
                  <a16:creationId xmlns:a16="http://schemas.microsoft.com/office/drawing/2014/main" id="{E06D9438-1F76-310A-664D-7DB296C5125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443499" y="1314258"/>
              <a:ext cx="348184" cy="439248"/>
            </a:xfrm>
            <a:prstGeom prst="rect">
              <a:avLst/>
            </a:prstGeom>
          </p:spPr>
        </p:pic>
        <p:pic>
          <p:nvPicPr>
            <p:cNvPr id="14" name="Graphic 87">
              <a:extLst>
                <a:ext uri="{FF2B5EF4-FFF2-40B4-BE49-F238E27FC236}">
                  <a16:creationId xmlns:a16="http://schemas.microsoft.com/office/drawing/2014/main" id="{5152F482-7DA1-BFA3-5848-3FE197533E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33117" y="1307495"/>
              <a:ext cx="331299" cy="452775"/>
            </a:xfrm>
            <a:prstGeom prst="rect">
              <a:avLst/>
            </a:prstGeom>
          </p:spPr>
        </p:pic>
        <p:pic>
          <p:nvPicPr>
            <p:cNvPr id="15" name="Graphic 88">
              <a:extLst>
                <a:ext uri="{FF2B5EF4-FFF2-40B4-BE49-F238E27FC236}">
                  <a16:creationId xmlns:a16="http://schemas.microsoft.com/office/drawing/2014/main" id="{1847F0E1-0976-590C-14DF-0A2DE86983D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84152" y="1341119"/>
              <a:ext cx="445257" cy="385527"/>
            </a:xfrm>
            <a:prstGeom prst="rect">
              <a:avLst/>
            </a:prstGeom>
          </p:spPr>
        </p:pic>
        <p:pic>
          <p:nvPicPr>
            <p:cNvPr id="16" name="Graphic 157">
              <a:extLst>
                <a:ext uri="{FF2B5EF4-FFF2-40B4-BE49-F238E27FC236}">
                  <a16:creationId xmlns:a16="http://schemas.microsoft.com/office/drawing/2014/main" id="{8B3713FC-DB31-E26D-2E82-4610781A52C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56885" y="1306278"/>
              <a:ext cx="394145" cy="455208"/>
            </a:xfrm>
            <a:prstGeom prst="rect">
              <a:avLst/>
            </a:prstGeom>
          </p:spPr>
        </p:pic>
        <p:pic>
          <p:nvPicPr>
            <p:cNvPr id="17" name="Graphic 4">
              <a:extLst>
                <a:ext uri="{FF2B5EF4-FFF2-40B4-BE49-F238E27FC236}">
                  <a16:creationId xmlns:a16="http://schemas.microsoft.com/office/drawing/2014/main" id="{71959614-B6F4-3EB4-F139-A219136D34EA}"/>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886592" y="3586527"/>
              <a:ext cx="375873" cy="428079"/>
            </a:xfrm>
            <a:prstGeom prst="rect">
              <a:avLst/>
            </a:prstGeom>
          </p:spPr>
        </p:pic>
        <p:pic>
          <p:nvPicPr>
            <p:cNvPr id="18" name="Graphic 15">
              <a:extLst>
                <a:ext uri="{FF2B5EF4-FFF2-40B4-BE49-F238E27FC236}">
                  <a16:creationId xmlns:a16="http://schemas.microsoft.com/office/drawing/2014/main" id="{DB7420EC-984A-1495-38D1-F92817E5D36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132181" y="4411595"/>
              <a:ext cx="395732" cy="395732"/>
            </a:xfrm>
            <a:prstGeom prst="rect">
              <a:avLst/>
            </a:prstGeom>
          </p:spPr>
        </p:pic>
        <p:pic>
          <p:nvPicPr>
            <p:cNvPr id="19" name="Graphic 34">
              <a:extLst>
                <a:ext uri="{FF2B5EF4-FFF2-40B4-BE49-F238E27FC236}">
                  <a16:creationId xmlns:a16="http://schemas.microsoft.com/office/drawing/2014/main" id="{E51BA064-F2D7-C44B-6EC9-D3E367404B82}"/>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991783" y="4411595"/>
              <a:ext cx="395732" cy="395732"/>
            </a:xfrm>
            <a:prstGeom prst="rect">
              <a:avLst/>
            </a:prstGeom>
          </p:spPr>
        </p:pic>
        <p:pic>
          <p:nvPicPr>
            <p:cNvPr id="20" name="Graphic 43">
              <a:extLst>
                <a:ext uri="{FF2B5EF4-FFF2-40B4-BE49-F238E27FC236}">
                  <a16:creationId xmlns:a16="http://schemas.microsoft.com/office/drawing/2014/main" id="{A2A2E33E-43BF-9AE6-DF37-AC0471BA582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734191" y="3583378"/>
              <a:ext cx="434376" cy="434376"/>
            </a:xfrm>
            <a:prstGeom prst="rect">
              <a:avLst/>
            </a:prstGeom>
          </p:spPr>
        </p:pic>
        <p:pic>
          <p:nvPicPr>
            <p:cNvPr id="21" name="Graphic 81">
              <a:extLst>
                <a:ext uri="{FF2B5EF4-FFF2-40B4-BE49-F238E27FC236}">
                  <a16:creationId xmlns:a16="http://schemas.microsoft.com/office/drawing/2014/main" id="{7E2C41ED-D6A2-B2E4-9673-F16F02B5537C}"/>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6431901" y="2142249"/>
              <a:ext cx="446885" cy="207092"/>
            </a:xfrm>
            <a:prstGeom prst="rect">
              <a:avLst/>
            </a:prstGeom>
          </p:spPr>
        </p:pic>
        <p:pic>
          <p:nvPicPr>
            <p:cNvPr id="22" name="Graphic 94">
              <a:extLst>
                <a:ext uri="{FF2B5EF4-FFF2-40B4-BE49-F238E27FC236}">
                  <a16:creationId xmlns:a16="http://schemas.microsoft.com/office/drawing/2014/main" id="{DD3D055E-FE12-F436-CCF0-E74740E96810}"/>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65132" y="3575540"/>
              <a:ext cx="274423" cy="450052"/>
            </a:xfrm>
            <a:prstGeom prst="rect">
              <a:avLst/>
            </a:prstGeom>
          </p:spPr>
        </p:pic>
        <p:pic>
          <p:nvPicPr>
            <p:cNvPr id="23" name="Graphic 114">
              <a:extLst>
                <a:ext uri="{FF2B5EF4-FFF2-40B4-BE49-F238E27FC236}">
                  <a16:creationId xmlns:a16="http://schemas.microsoft.com/office/drawing/2014/main" id="{19C3494D-7DCB-3ACE-ED20-2D0BAFA49752}"/>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851385" y="4401181"/>
              <a:ext cx="416560" cy="416560"/>
            </a:xfrm>
            <a:prstGeom prst="rect">
              <a:avLst/>
            </a:prstGeom>
          </p:spPr>
        </p:pic>
        <p:pic>
          <p:nvPicPr>
            <p:cNvPr id="24" name="Graphic 181">
              <a:extLst>
                <a:ext uri="{FF2B5EF4-FFF2-40B4-BE49-F238E27FC236}">
                  <a16:creationId xmlns:a16="http://schemas.microsoft.com/office/drawing/2014/main" id="{89DA3D6D-6053-F575-8B19-12826339898D}"/>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551334" y="3602512"/>
              <a:ext cx="470737" cy="396108"/>
            </a:xfrm>
            <a:prstGeom prst="rect">
              <a:avLst/>
            </a:prstGeom>
          </p:spPr>
        </p:pic>
        <p:pic>
          <p:nvPicPr>
            <p:cNvPr id="25" name="Graphic 184">
              <a:extLst>
                <a:ext uri="{FF2B5EF4-FFF2-40B4-BE49-F238E27FC236}">
                  <a16:creationId xmlns:a16="http://schemas.microsoft.com/office/drawing/2014/main" id="{0DDCFA70-DAFC-083D-65C7-6A69E5951F97}"/>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1306480" y="2863513"/>
              <a:ext cx="534087" cy="364743"/>
            </a:xfrm>
            <a:prstGeom prst="rect">
              <a:avLst/>
            </a:prstGeom>
          </p:spPr>
        </p:pic>
        <p:pic>
          <p:nvPicPr>
            <p:cNvPr id="26" name="Graphic 166">
              <a:extLst>
                <a:ext uri="{FF2B5EF4-FFF2-40B4-BE49-F238E27FC236}">
                  <a16:creationId xmlns:a16="http://schemas.microsoft.com/office/drawing/2014/main" id="{B637E418-4776-5CA9-7341-FA04FFD82A09}"/>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271048" y="2830985"/>
              <a:ext cx="314487" cy="429799"/>
            </a:xfrm>
            <a:prstGeom prst="rect">
              <a:avLst/>
            </a:prstGeom>
          </p:spPr>
        </p:pic>
        <p:pic>
          <p:nvPicPr>
            <p:cNvPr id="27" name="Graphic 174">
              <a:extLst>
                <a:ext uri="{FF2B5EF4-FFF2-40B4-BE49-F238E27FC236}">
                  <a16:creationId xmlns:a16="http://schemas.microsoft.com/office/drawing/2014/main" id="{D9D6BF3A-333D-EE9F-14F7-E24546EDE97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493797" y="3590748"/>
              <a:ext cx="521365" cy="419636"/>
            </a:xfrm>
            <a:prstGeom prst="rect">
              <a:avLst/>
            </a:prstGeom>
          </p:spPr>
        </p:pic>
        <p:pic>
          <p:nvPicPr>
            <p:cNvPr id="28" name="Graphic 71">
              <a:extLst>
                <a:ext uri="{FF2B5EF4-FFF2-40B4-BE49-F238E27FC236}">
                  <a16:creationId xmlns:a16="http://schemas.microsoft.com/office/drawing/2014/main" id="{E05D0034-C1E1-5166-9273-8553D9A74551}"/>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7486888" y="3597228"/>
              <a:ext cx="327325" cy="406676"/>
            </a:xfrm>
            <a:prstGeom prst="rect">
              <a:avLst/>
            </a:prstGeom>
          </p:spPr>
        </p:pic>
        <p:pic>
          <p:nvPicPr>
            <p:cNvPr id="29" name="Graphic 74">
              <a:extLst>
                <a:ext uri="{FF2B5EF4-FFF2-40B4-BE49-F238E27FC236}">
                  <a16:creationId xmlns:a16="http://schemas.microsoft.com/office/drawing/2014/main" id="{98424626-3766-F085-B8E5-DC76E46AD40B}"/>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2136848" y="2030480"/>
              <a:ext cx="215315" cy="430631"/>
            </a:xfrm>
            <a:prstGeom prst="rect">
              <a:avLst/>
            </a:prstGeom>
          </p:spPr>
        </p:pic>
        <p:pic>
          <p:nvPicPr>
            <p:cNvPr id="30" name="Graphic 75">
              <a:extLst>
                <a:ext uri="{FF2B5EF4-FFF2-40B4-BE49-F238E27FC236}">
                  <a16:creationId xmlns:a16="http://schemas.microsoft.com/office/drawing/2014/main" id="{2B6C7A59-62CF-D637-7F6B-230E60515A22}"/>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1293407" y="4422009"/>
              <a:ext cx="374904" cy="374904"/>
            </a:xfrm>
            <a:prstGeom prst="rect">
              <a:avLst/>
            </a:prstGeom>
          </p:spPr>
        </p:pic>
        <p:pic>
          <p:nvPicPr>
            <p:cNvPr id="31" name="Graphic 81">
              <a:extLst>
                <a:ext uri="{FF2B5EF4-FFF2-40B4-BE49-F238E27FC236}">
                  <a16:creationId xmlns:a16="http://schemas.microsoft.com/office/drawing/2014/main" id="{FDF32D89-57FF-F2EF-DF2B-D433089F14E4}"/>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7358269" y="2037498"/>
              <a:ext cx="416595" cy="416595"/>
            </a:xfrm>
            <a:prstGeom prst="rect">
              <a:avLst/>
            </a:prstGeom>
          </p:spPr>
        </p:pic>
        <p:pic>
          <p:nvPicPr>
            <p:cNvPr id="32" name="Graphic 82">
              <a:extLst>
                <a:ext uri="{FF2B5EF4-FFF2-40B4-BE49-F238E27FC236}">
                  <a16:creationId xmlns:a16="http://schemas.microsoft.com/office/drawing/2014/main" id="{48513FD5-66D3-9325-2372-527AD872FF5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254344" y="2037498"/>
              <a:ext cx="416595" cy="416595"/>
            </a:xfrm>
            <a:prstGeom prst="rect">
              <a:avLst/>
            </a:prstGeom>
          </p:spPr>
        </p:pic>
        <p:pic>
          <p:nvPicPr>
            <p:cNvPr id="33" name="Graphic 118">
              <a:extLst>
                <a:ext uri="{FF2B5EF4-FFF2-40B4-BE49-F238E27FC236}">
                  <a16:creationId xmlns:a16="http://schemas.microsoft.com/office/drawing/2014/main" id="{81BDA056-B6AD-092F-2034-D47BA096922E}"/>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4640293" y="3580910"/>
              <a:ext cx="439315" cy="439313"/>
            </a:xfrm>
            <a:prstGeom prst="rect">
              <a:avLst/>
            </a:prstGeom>
          </p:spPr>
        </p:pic>
        <p:pic>
          <p:nvPicPr>
            <p:cNvPr id="34" name="Graphic 119">
              <a:extLst>
                <a:ext uri="{FF2B5EF4-FFF2-40B4-BE49-F238E27FC236}">
                  <a16:creationId xmlns:a16="http://schemas.microsoft.com/office/drawing/2014/main" id="{FB763B1D-CD25-DBCB-709D-2124B925DDF3}"/>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7371583" y="2844978"/>
              <a:ext cx="439315" cy="401812"/>
            </a:xfrm>
            <a:prstGeom prst="rect">
              <a:avLst/>
            </a:prstGeom>
          </p:spPr>
        </p:pic>
        <p:pic>
          <p:nvPicPr>
            <p:cNvPr id="35" name="Graphic 120">
              <a:extLst>
                <a:ext uri="{FF2B5EF4-FFF2-40B4-BE49-F238E27FC236}">
                  <a16:creationId xmlns:a16="http://schemas.microsoft.com/office/drawing/2014/main" id="{FE7F3AA0-AE08-410D-13D4-52F5A221D395}"/>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8245028" y="2844978"/>
              <a:ext cx="439315" cy="401812"/>
            </a:xfrm>
            <a:prstGeom prst="rect">
              <a:avLst/>
            </a:prstGeom>
          </p:spPr>
        </p:pic>
        <p:pic>
          <p:nvPicPr>
            <p:cNvPr id="36" name="Graphic 123">
              <a:extLst>
                <a:ext uri="{FF2B5EF4-FFF2-40B4-BE49-F238E27FC236}">
                  <a16:creationId xmlns:a16="http://schemas.microsoft.com/office/drawing/2014/main" id="{BF113F46-C75E-7419-B61D-5F988BE16481}"/>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390222" y="4389805"/>
              <a:ext cx="439315" cy="439313"/>
            </a:xfrm>
            <a:prstGeom prst="rect">
              <a:avLst/>
            </a:prstGeom>
          </p:spPr>
        </p:pic>
        <p:pic>
          <p:nvPicPr>
            <p:cNvPr id="37" name="Graphic 136">
              <a:extLst>
                <a:ext uri="{FF2B5EF4-FFF2-40B4-BE49-F238E27FC236}">
                  <a16:creationId xmlns:a16="http://schemas.microsoft.com/office/drawing/2014/main" id="{D25C2AA9-C44D-227F-D9FA-90FB2FA5B329}"/>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7403866" y="4424628"/>
              <a:ext cx="439315" cy="369667"/>
            </a:xfrm>
            <a:prstGeom prst="rect">
              <a:avLst/>
            </a:prstGeom>
          </p:spPr>
        </p:pic>
        <p:pic>
          <p:nvPicPr>
            <p:cNvPr id="38" name="Graphic 138">
              <a:extLst>
                <a:ext uri="{FF2B5EF4-FFF2-40B4-BE49-F238E27FC236}">
                  <a16:creationId xmlns:a16="http://schemas.microsoft.com/office/drawing/2014/main" id="{E647ECB7-C43A-2D5B-DD72-68F7C0ACF1EB}"/>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8307052" y="4389805"/>
              <a:ext cx="407169" cy="439313"/>
            </a:xfrm>
            <a:prstGeom prst="rect">
              <a:avLst/>
            </a:prstGeom>
          </p:spPr>
        </p:pic>
        <p:pic>
          <p:nvPicPr>
            <p:cNvPr id="39" name="Graphic 142">
              <a:extLst>
                <a:ext uri="{FF2B5EF4-FFF2-40B4-BE49-F238E27FC236}">
                  <a16:creationId xmlns:a16="http://schemas.microsoft.com/office/drawing/2014/main" id="{204E8310-2C3E-5D42-BA34-088CBF963958}"/>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8285943" y="3580910"/>
              <a:ext cx="407169" cy="439313"/>
            </a:xfrm>
            <a:prstGeom prst="rect">
              <a:avLst/>
            </a:prstGeom>
          </p:spPr>
        </p:pic>
        <p:pic>
          <p:nvPicPr>
            <p:cNvPr id="40" name="Graphic 144">
              <a:extLst>
                <a:ext uri="{FF2B5EF4-FFF2-40B4-BE49-F238E27FC236}">
                  <a16:creationId xmlns:a16="http://schemas.microsoft.com/office/drawing/2014/main" id="{5681745D-501B-0A43-2517-5969DC9879A6}"/>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6500681" y="4389805"/>
              <a:ext cx="439315" cy="439313"/>
            </a:xfrm>
            <a:prstGeom prst="rect">
              <a:avLst/>
            </a:prstGeom>
          </p:spPr>
        </p:pic>
        <p:pic>
          <p:nvPicPr>
            <p:cNvPr id="41" name="Graphic 145">
              <a:extLst>
                <a:ext uri="{FF2B5EF4-FFF2-40B4-BE49-F238E27FC236}">
                  <a16:creationId xmlns:a16="http://schemas.microsoft.com/office/drawing/2014/main" id="{5B3804EE-C03D-5829-04D2-CD2415DEF20C}"/>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5597496" y="4389805"/>
              <a:ext cx="439315" cy="439313"/>
            </a:xfrm>
            <a:prstGeom prst="rect">
              <a:avLst/>
            </a:prstGeom>
          </p:spPr>
        </p:pic>
        <p:pic>
          <p:nvPicPr>
            <p:cNvPr id="42" name="Graphic 147">
              <a:extLst>
                <a:ext uri="{FF2B5EF4-FFF2-40B4-BE49-F238E27FC236}">
                  <a16:creationId xmlns:a16="http://schemas.microsoft.com/office/drawing/2014/main" id="{9D85193E-8F1D-BD1C-9993-F3B843B1552D}"/>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4731815" y="4389805"/>
              <a:ext cx="401811" cy="439313"/>
            </a:xfrm>
            <a:prstGeom prst="rect">
              <a:avLst/>
            </a:prstGeom>
          </p:spPr>
        </p:pic>
        <p:pic>
          <p:nvPicPr>
            <p:cNvPr id="43" name="Graphic 159">
              <a:extLst>
                <a:ext uri="{FF2B5EF4-FFF2-40B4-BE49-F238E27FC236}">
                  <a16:creationId xmlns:a16="http://schemas.microsoft.com/office/drawing/2014/main" id="{AFA31ECD-655D-E4C0-C2BA-426814EEB628}"/>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4468457" y="2052813"/>
              <a:ext cx="565163" cy="385965"/>
            </a:xfrm>
            <a:prstGeom prst="rect">
              <a:avLst/>
            </a:prstGeom>
          </p:spPr>
        </p:pic>
        <p:pic>
          <p:nvPicPr>
            <p:cNvPr id="44" name="Graphic 162">
              <a:extLst>
                <a:ext uri="{FF2B5EF4-FFF2-40B4-BE49-F238E27FC236}">
                  <a16:creationId xmlns:a16="http://schemas.microsoft.com/office/drawing/2014/main" id="{BFE58611-E256-F608-1E23-36C3A4D48C19}"/>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3651453" y="2026139"/>
              <a:ext cx="337521" cy="439313"/>
            </a:xfrm>
            <a:prstGeom prst="rect">
              <a:avLst/>
            </a:prstGeom>
          </p:spPr>
        </p:pic>
        <p:pic>
          <p:nvPicPr>
            <p:cNvPr id="45" name="Graphic 163">
              <a:extLst>
                <a:ext uri="{FF2B5EF4-FFF2-40B4-BE49-F238E27FC236}">
                  <a16:creationId xmlns:a16="http://schemas.microsoft.com/office/drawing/2014/main" id="{EB7D322F-1B0E-C9D5-B0B1-44FECB03CE26}"/>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2831646" y="2025894"/>
              <a:ext cx="340324" cy="439803"/>
            </a:xfrm>
            <a:prstGeom prst="rect">
              <a:avLst/>
            </a:prstGeom>
          </p:spPr>
        </p:pic>
        <p:pic>
          <p:nvPicPr>
            <p:cNvPr id="46" name="Graphic 181">
              <a:extLst>
                <a:ext uri="{FF2B5EF4-FFF2-40B4-BE49-F238E27FC236}">
                  <a16:creationId xmlns:a16="http://schemas.microsoft.com/office/drawing/2014/main" id="{AB03F009-69C2-57CB-FB66-C267FD13D360}"/>
                </a:ext>
              </a:extLst>
            </p:cNvPr>
            <p:cNvPicPr>
              <a:picLocks noChangeAspect="1"/>
            </p:cNvPicPr>
            <p:nvPr/>
          </p:nvPicPr>
          <p:blipFill>
            <a:blip r:embed="rId82">
              <a:extLst>
                <a:ext uri="{96DAC541-7B7A-43D3-8B79-37D633B846F1}">
                  <asvg:svgBlip xmlns:asvg="http://schemas.microsoft.com/office/drawing/2016/SVG/main" r:embed="rId83"/>
                </a:ext>
              </a:extLst>
            </a:blip>
            <a:stretch>
              <a:fillRect/>
            </a:stretch>
          </p:blipFill>
          <p:spPr>
            <a:xfrm>
              <a:off x="1211281" y="3570195"/>
              <a:ext cx="353595" cy="460743"/>
            </a:xfrm>
            <a:prstGeom prst="rect">
              <a:avLst/>
            </a:prstGeom>
          </p:spPr>
        </p:pic>
        <p:pic>
          <p:nvPicPr>
            <p:cNvPr id="47" name="Graphic 183">
              <a:extLst>
                <a:ext uri="{FF2B5EF4-FFF2-40B4-BE49-F238E27FC236}">
                  <a16:creationId xmlns:a16="http://schemas.microsoft.com/office/drawing/2014/main" id="{1F126CE5-2809-3DEC-DEA3-7F85F9350CE0}"/>
                </a:ext>
              </a:extLst>
            </p:cNvPr>
            <p:cNvPicPr>
              <a:picLocks noChangeAspect="1"/>
            </p:cNvPicPr>
            <p:nvPr/>
          </p:nvPicPr>
          <p:blipFill>
            <a:blip r:embed="rId84">
              <a:extLst>
                <a:ext uri="{96DAC541-7B7A-43D3-8B79-37D633B846F1}">
                  <asvg:svgBlip xmlns:asvg="http://schemas.microsoft.com/office/drawing/2016/SVG/main" r:embed="rId85"/>
                </a:ext>
              </a:extLst>
            </a:blip>
            <a:stretch>
              <a:fillRect/>
            </a:stretch>
          </p:blipFill>
          <p:spPr>
            <a:xfrm>
              <a:off x="2274700" y="2794895"/>
              <a:ext cx="562215" cy="501979"/>
            </a:xfrm>
            <a:prstGeom prst="rect">
              <a:avLst/>
            </a:prstGeom>
          </p:spPr>
        </p:pic>
        <p:pic>
          <p:nvPicPr>
            <p:cNvPr id="48" name="Graphic 128">
              <a:extLst>
                <a:ext uri="{FF2B5EF4-FFF2-40B4-BE49-F238E27FC236}">
                  <a16:creationId xmlns:a16="http://schemas.microsoft.com/office/drawing/2014/main" id="{16908415-85B3-FD4D-3925-501713BE55DC}"/>
                </a:ext>
              </a:extLst>
            </p:cNvPr>
            <p:cNvPicPr>
              <a:picLocks noChangeAspect="1"/>
            </p:cNvPicPr>
            <p:nvPr/>
          </p:nvPicPr>
          <p:blipFill>
            <a:blip r:embed="rId86">
              <a:extLst>
                <a:ext uri="{96DAC541-7B7A-43D3-8B79-37D633B846F1}">
                  <asvg:svgBlip xmlns:asvg="http://schemas.microsoft.com/office/drawing/2016/SVG/main" r:embed="rId87"/>
                </a:ext>
              </a:extLst>
            </a:blip>
            <a:stretch>
              <a:fillRect/>
            </a:stretch>
          </p:blipFill>
          <p:spPr>
            <a:xfrm>
              <a:off x="5513103" y="2068998"/>
              <a:ext cx="439315" cy="353595"/>
            </a:xfrm>
            <a:prstGeom prst="rect">
              <a:avLst/>
            </a:prstGeom>
          </p:spPr>
        </p:pic>
        <p:pic>
          <p:nvPicPr>
            <p:cNvPr id="49" name="Graphic 127">
              <a:extLst>
                <a:ext uri="{FF2B5EF4-FFF2-40B4-BE49-F238E27FC236}">
                  <a16:creationId xmlns:a16="http://schemas.microsoft.com/office/drawing/2014/main" id="{3AF00A0B-3731-BD7B-389A-3D4B9DC30169}"/>
                </a:ext>
              </a:extLst>
            </p:cNvPr>
            <p:cNvPicPr>
              <a:picLocks noChangeAspect="1"/>
            </p:cNvPicPr>
            <p:nvPr/>
          </p:nvPicPr>
          <p:blipFill>
            <a:blip r:embed="rId88">
              <a:extLst>
                <a:ext uri="{96DAC541-7B7A-43D3-8B79-37D633B846F1}">
                  <asvg:svgBlip xmlns:asvg="http://schemas.microsoft.com/office/drawing/2016/SVG/main" r:embed="rId89"/>
                </a:ext>
              </a:extLst>
            </a:blip>
            <a:stretch>
              <a:fillRect/>
            </a:stretch>
          </p:blipFill>
          <p:spPr>
            <a:xfrm>
              <a:off x="437688" y="2030480"/>
              <a:ext cx="329307" cy="430631"/>
            </a:xfrm>
            <a:prstGeom prst="rect">
              <a:avLst/>
            </a:prstGeom>
          </p:spPr>
        </p:pic>
        <p:pic>
          <p:nvPicPr>
            <p:cNvPr id="50" name="Graphic 129">
              <a:extLst>
                <a:ext uri="{FF2B5EF4-FFF2-40B4-BE49-F238E27FC236}">
                  <a16:creationId xmlns:a16="http://schemas.microsoft.com/office/drawing/2014/main" id="{B9E6EFFD-33B2-1331-5C75-7070B8B3C75B}"/>
                </a:ext>
              </a:extLst>
            </p:cNvPr>
            <p:cNvPicPr>
              <a:picLocks noChangeAspect="1"/>
            </p:cNvPicPr>
            <p:nvPr/>
          </p:nvPicPr>
          <p:blipFill>
            <a:blip r:embed="rId90">
              <a:extLst>
                <a:ext uri="{96DAC541-7B7A-43D3-8B79-37D633B846F1}">
                  <asvg:svgBlip xmlns:asvg="http://schemas.microsoft.com/office/drawing/2016/SVG/main" r:embed="rId91"/>
                </a:ext>
              </a:extLst>
            </a:blip>
            <a:stretch>
              <a:fillRect/>
            </a:stretch>
          </p:blipFill>
          <p:spPr>
            <a:xfrm>
              <a:off x="4913736" y="2860788"/>
              <a:ext cx="459936" cy="370192"/>
            </a:xfrm>
            <a:prstGeom prst="rect">
              <a:avLst/>
            </a:prstGeom>
          </p:spPr>
        </p:pic>
        <p:pic>
          <p:nvPicPr>
            <p:cNvPr id="51" name="Graphic 192">
              <a:extLst>
                <a:ext uri="{FF2B5EF4-FFF2-40B4-BE49-F238E27FC236}">
                  <a16:creationId xmlns:a16="http://schemas.microsoft.com/office/drawing/2014/main" id="{224AE397-FD25-6336-2245-2652EBD0591E}"/>
                </a:ext>
              </a:extLst>
            </p:cNvPr>
            <p:cNvPicPr>
              <a:picLocks noChangeAspect="1"/>
            </p:cNvPicPr>
            <p:nvPr/>
          </p:nvPicPr>
          <p:blipFill>
            <a:blip r:embed="rId92">
              <a:extLst>
                <a:ext uri="{96DAC541-7B7A-43D3-8B79-37D633B846F1}">
                  <asvg:svgBlip xmlns:asvg="http://schemas.microsoft.com/office/drawing/2016/SVG/main" r:embed="rId93"/>
                </a:ext>
              </a:extLst>
            </a:blip>
            <a:stretch>
              <a:fillRect/>
            </a:stretch>
          </p:blipFill>
          <p:spPr>
            <a:xfrm>
              <a:off x="6477515" y="2900051"/>
              <a:ext cx="459935" cy="291667"/>
            </a:xfrm>
            <a:prstGeom prst="rect">
              <a:avLst/>
            </a:prstGeom>
          </p:spPr>
        </p:pic>
        <p:pic>
          <p:nvPicPr>
            <p:cNvPr id="52" name="Graphic 193">
              <a:extLst>
                <a:ext uri="{FF2B5EF4-FFF2-40B4-BE49-F238E27FC236}">
                  <a16:creationId xmlns:a16="http://schemas.microsoft.com/office/drawing/2014/main" id="{76341A27-958F-BC13-133B-B5E25ADC7337}"/>
                </a:ext>
              </a:extLst>
            </p:cNvPr>
            <p:cNvPicPr>
              <a:picLocks noChangeAspect="1"/>
            </p:cNvPicPr>
            <p:nvPr/>
          </p:nvPicPr>
          <p:blipFill>
            <a:blip r:embed="rId94">
              <a:extLst>
                <a:ext uri="{96DAC541-7B7A-43D3-8B79-37D633B846F1}">
                  <asvg:svgBlip xmlns:asvg="http://schemas.microsoft.com/office/drawing/2016/SVG/main" r:embed="rId95"/>
                </a:ext>
              </a:extLst>
            </a:blip>
            <a:stretch>
              <a:fillRect/>
            </a:stretch>
          </p:blipFill>
          <p:spPr>
            <a:xfrm>
              <a:off x="5807805" y="2815917"/>
              <a:ext cx="235577" cy="459935"/>
            </a:xfrm>
            <a:prstGeom prst="rect">
              <a:avLst/>
            </a:prstGeom>
          </p:spPr>
        </p:pic>
        <p:pic>
          <p:nvPicPr>
            <p:cNvPr id="53" name="Graphic 115">
              <a:extLst>
                <a:ext uri="{FF2B5EF4-FFF2-40B4-BE49-F238E27FC236}">
                  <a16:creationId xmlns:a16="http://schemas.microsoft.com/office/drawing/2014/main" id="{C67ED55F-5957-DF66-8C57-3872F58A0904}"/>
                </a:ext>
              </a:extLst>
            </p:cNvPr>
            <p:cNvPicPr>
              <a:picLocks noChangeAspect="1"/>
            </p:cNvPicPr>
            <p:nvPr/>
          </p:nvPicPr>
          <p:blipFill>
            <a:blip r:embed="rId96">
              <a:extLst>
                <a:ext uri="{96DAC541-7B7A-43D3-8B79-37D633B846F1}">
                  <asvg:svgBlip xmlns:asvg="http://schemas.microsoft.com/office/drawing/2016/SVG/main" r:embed="rId97"/>
                </a:ext>
              </a:extLst>
            </a:blip>
            <a:stretch>
              <a:fillRect/>
            </a:stretch>
          </p:blipFill>
          <p:spPr>
            <a:xfrm>
              <a:off x="4019668" y="2880420"/>
              <a:ext cx="459935" cy="330929"/>
            </a:xfrm>
            <a:prstGeom prst="rect">
              <a:avLst/>
            </a:prstGeom>
          </p:spPr>
        </p:pic>
        <p:pic>
          <p:nvPicPr>
            <p:cNvPr id="54" name="Graphic 231">
              <a:extLst>
                <a:ext uri="{FF2B5EF4-FFF2-40B4-BE49-F238E27FC236}">
                  <a16:creationId xmlns:a16="http://schemas.microsoft.com/office/drawing/2014/main" id="{61070232-9660-D174-7692-A1F3A648198C}"/>
                </a:ext>
              </a:extLst>
            </p:cNvPr>
            <p:cNvPicPr>
              <a:picLocks noChangeAspect="1"/>
            </p:cNvPicPr>
            <p:nvPr/>
          </p:nvPicPr>
          <p:blipFill>
            <a:blip r:embed="rId98">
              <a:extLst>
                <a:ext uri="{96DAC541-7B7A-43D3-8B79-37D633B846F1}">
                  <asvg:svgBlip xmlns:asvg="http://schemas.microsoft.com/office/drawing/2016/SVG/main" r:embed="rId99"/>
                </a:ext>
              </a:extLst>
            </a:blip>
            <a:stretch>
              <a:fillRect/>
            </a:stretch>
          </p:blipFill>
          <p:spPr>
            <a:xfrm>
              <a:off x="1246478" y="2014673"/>
              <a:ext cx="410887" cy="462245"/>
            </a:xfrm>
            <a:prstGeom prst="rect">
              <a:avLst/>
            </a:prstGeom>
          </p:spPr>
        </p:pic>
        <p:pic>
          <p:nvPicPr>
            <p:cNvPr id="55" name="Graphic 236">
              <a:extLst>
                <a:ext uri="{FF2B5EF4-FFF2-40B4-BE49-F238E27FC236}">
                  <a16:creationId xmlns:a16="http://schemas.microsoft.com/office/drawing/2014/main" id="{B5593EE8-DBF4-B4BF-5480-FDD1B708822E}"/>
                </a:ext>
              </a:extLst>
            </p:cNvPr>
            <p:cNvPicPr>
              <a:picLocks noChangeAspect="1"/>
            </p:cNvPicPr>
            <p:nvPr/>
          </p:nvPicPr>
          <p:blipFill>
            <a:blip r:embed="rId100">
              <a:extLst>
                <a:ext uri="{96DAC541-7B7A-43D3-8B79-37D633B846F1}">
                  <asvg:svgBlip xmlns:asvg="http://schemas.microsoft.com/office/drawing/2016/SVG/main" r:embed="rId101"/>
                </a:ext>
              </a:extLst>
            </a:blip>
            <a:stretch>
              <a:fillRect/>
            </a:stretch>
          </p:blipFill>
          <p:spPr>
            <a:xfrm>
              <a:off x="2036602" y="3579012"/>
              <a:ext cx="378264" cy="443109"/>
            </a:xfrm>
            <a:prstGeom prst="rect">
              <a:avLst/>
            </a:prstGeom>
          </p:spPr>
        </p:pic>
      </p:grpSp>
    </p:spTree>
    <p:extLst>
      <p:ext uri="{BB962C8B-B14F-4D97-AF65-F5344CB8AC3E}">
        <p14:creationId xmlns:p14="http://schemas.microsoft.com/office/powerpoint/2010/main" val="39891538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1BFA5-1A82-1F4E-9A38-CB4393317529}"/>
            </a:ext>
          </a:extLst>
        </p:cNvPr>
        <p:cNvGrpSpPr/>
        <p:nvPr/>
      </p:nvGrpSpPr>
      <p:grpSpPr>
        <a:xfrm>
          <a:off x="0" y="0"/>
          <a:ext cx="0" cy="0"/>
          <a:chOff x="0" y="0"/>
          <a:chExt cx="0" cy="0"/>
        </a:xfrm>
      </p:grpSpPr>
      <p:sp>
        <p:nvSpPr>
          <p:cNvPr id="2" name="テキスト プレースホルダー 1">
            <a:extLst>
              <a:ext uri="{FF2B5EF4-FFF2-40B4-BE49-F238E27FC236}">
                <a16:creationId xmlns:a16="http://schemas.microsoft.com/office/drawing/2014/main" id="{BA516B63-7EE5-092B-F6D2-B17A8D278ABB}"/>
              </a:ext>
            </a:extLst>
          </p:cNvPr>
          <p:cNvSpPr>
            <a:spLocks noGrp="1"/>
          </p:cNvSpPr>
          <p:nvPr>
            <p:ph type="body" sz="quarter" idx="12"/>
          </p:nvPr>
        </p:nvSpPr>
        <p:spPr/>
        <p:txBody>
          <a:bodyPr lIns="0" tIns="0" rIns="0" bIns="0" anchor="b">
            <a:noAutofit/>
          </a:bodyPr>
          <a:lstStyle/>
          <a:p>
            <a:pPr defTabSz="914400" fontAlgn="base">
              <a:lnSpc>
                <a:spcPct val="100000"/>
              </a:lnSpc>
              <a:spcBef>
                <a:spcPct val="0"/>
              </a:spcBef>
              <a:spcAft>
                <a:spcPct val="0"/>
              </a:spcAft>
              <a:buFontTx/>
            </a:pPr>
            <a:r>
              <a:rPr kumimoji="0" lang="ja-JP" altLang="en-US" sz="1000">
                <a:solidFill>
                  <a:srgbClr val="000000"/>
                </a:solidFill>
                <a:latin typeface="+mj-lt"/>
                <a:ea typeface="+mj-ea"/>
              </a:rPr>
              <a:t>アイコンを使用する場合、下記のアイコンをクリックして「配置」から「オブジェクトのグループ化→グループ解除」を行うと</a:t>
            </a:r>
            <a:endParaRPr kumimoji="0" lang="en-US" altLang="ja-JP" sz="1000" dirty="0">
              <a:solidFill>
                <a:srgbClr val="000000"/>
              </a:solidFill>
              <a:latin typeface="+mj-lt"/>
              <a:ea typeface="+mj-ea"/>
            </a:endParaRPr>
          </a:p>
          <a:p>
            <a:pPr defTabSz="914400" fontAlgn="base">
              <a:lnSpc>
                <a:spcPct val="100000"/>
              </a:lnSpc>
              <a:spcBef>
                <a:spcPct val="0"/>
              </a:spcBef>
              <a:spcAft>
                <a:spcPct val="0"/>
              </a:spcAft>
              <a:buFontTx/>
            </a:pPr>
            <a:r>
              <a:rPr kumimoji="0" lang="ja-JP" altLang="en-US" sz="1000">
                <a:solidFill>
                  <a:srgbClr val="000000"/>
                </a:solidFill>
                <a:latin typeface="+mj-lt"/>
                <a:ea typeface="+mj-ea"/>
              </a:rPr>
              <a:t>個々に使用できます。</a:t>
            </a:r>
            <a:endParaRPr kumimoji="0" lang="en-US" altLang="ja-JP" sz="1000" dirty="0">
              <a:solidFill>
                <a:srgbClr val="000000"/>
              </a:solidFill>
              <a:latin typeface="+mj-lt"/>
              <a:ea typeface="+mj-ea"/>
            </a:endParaRPr>
          </a:p>
          <a:p>
            <a:pPr defTabSz="914400" fontAlgn="base">
              <a:lnSpc>
                <a:spcPct val="100000"/>
              </a:lnSpc>
              <a:spcBef>
                <a:spcPct val="0"/>
              </a:spcBef>
              <a:spcAft>
                <a:spcPct val="0"/>
              </a:spcAft>
              <a:buFontTx/>
            </a:pPr>
            <a:r>
              <a:rPr kumimoji="0" lang="ja-JP" altLang="en-US" sz="1000">
                <a:solidFill>
                  <a:srgbClr val="000000"/>
                </a:solidFill>
                <a:latin typeface="+mj-lt"/>
                <a:ea typeface="+mj-ea"/>
              </a:rPr>
              <a:t>アイコンの色は、図ツールの書式「色」をクリックして「色の変更」を使用して変更できます。</a:t>
            </a:r>
            <a:endParaRPr kumimoji="0" lang="en-US" altLang="ja-JP" sz="1000" dirty="0">
              <a:solidFill>
                <a:srgbClr val="000000"/>
              </a:solidFill>
              <a:latin typeface="+mj-lt"/>
              <a:ea typeface="+mj-ea"/>
            </a:endParaRPr>
          </a:p>
        </p:txBody>
      </p:sp>
      <p:sp>
        <p:nvSpPr>
          <p:cNvPr id="4" name="タイトル 3">
            <a:extLst>
              <a:ext uri="{FF2B5EF4-FFF2-40B4-BE49-F238E27FC236}">
                <a16:creationId xmlns:a16="http://schemas.microsoft.com/office/drawing/2014/main" id="{5AB2D42B-F874-B560-F7A9-4AA642B2DEA8}"/>
              </a:ext>
            </a:extLst>
          </p:cNvPr>
          <p:cNvSpPr>
            <a:spLocks noGrp="1"/>
          </p:cNvSpPr>
          <p:nvPr>
            <p:ph type="title"/>
          </p:nvPr>
        </p:nvSpPr>
        <p:spPr/>
        <p:txBody>
          <a:bodyPr/>
          <a:lstStyle/>
          <a:p>
            <a:r>
              <a:rPr kumimoji="1" lang="ja-JP" altLang="en-US"/>
              <a:t>アイコン</a:t>
            </a:r>
          </a:p>
        </p:txBody>
      </p:sp>
      <p:grpSp>
        <p:nvGrpSpPr>
          <p:cNvPr id="90" name="グループ化 89">
            <a:extLst>
              <a:ext uri="{FF2B5EF4-FFF2-40B4-BE49-F238E27FC236}">
                <a16:creationId xmlns:a16="http://schemas.microsoft.com/office/drawing/2014/main" id="{3DC66669-E34D-AE02-E252-44B06D6AA69A}"/>
              </a:ext>
            </a:extLst>
          </p:cNvPr>
          <p:cNvGrpSpPr/>
          <p:nvPr/>
        </p:nvGrpSpPr>
        <p:grpSpPr>
          <a:xfrm>
            <a:off x="1159759" y="1692770"/>
            <a:ext cx="6807291" cy="2317915"/>
            <a:chOff x="387773" y="1372895"/>
            <a:chExt cx="8305983" cy="2828227"/>
          </a:xfrm>
        </p:grpSpPr>
        <p:pic>
          <p:nvPicPr>
            <p:cNvPr id="91" name="Graphic 13">
              <a:extLst>
                <a:ext uri="{FF2B5EF4-FFF2-40B4-BE49-F238E27FC236}">
                  <a16:creationId xmlns:a16="http://schemas.microsoft.com/office/drawing/2014/main" id="{92B162D0-C11A-9AB5-7BD8-F97477A6CB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61951" y="2951716"/>
              <a:ext cx="422857" cy="375873"/>
            </a:xfrm>
            <a:prstGeom prst="rect">
              <a:avLst/>
            </a:prstGeom>
          </p:spPr>
        </p:pic>
        <p:pic>
          <p:nvPicPr>
            <p:cNvPr id="92" name="Graphic 14">
              <a:extLst>
                <a:ext uri="{FF2B5EF4-FFF2-40B4-BE49-F238E27FC236}">
                  <a16:creationId xmlns:a16="http://schemas.microsoft.com/office/drawing/2014/main" id="{FA3CC743-A27E-D371-16FD-CCB3057AED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32049" y="2925613"/>
              <a:ext cx="417637" cy="428079"/>
            </a:xfrm>
            <a:prstGeom prst="rect">
              <a:avLst/>
            </a:prstGeom>
          </p:spPr>
        </p:pic>
        <p:pic>
          <p:nvPicPr>
            <p:cNvPr id="93" name="Graphic 25">
              <a:extLst>
                <a:ext uri="{FF2B5EF4-FFF2-40B4-BE49-F238E27FC236}">
                  <a16:creationId xmlns:a16="http://schemas.microsoft.com/office/drawing/2014/main" id="{5C995265-B63E-CF1F-6A43-8129A5D6B5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64677" y="2901276"/>
              <a:ext cx="429079" cy="476753"/>
            </a:xfrm>
            <a:prstGeom prst="rect">
              <a:avLst/>
            </a:prstGeom>
          </p:spPr>
        </p:pic>
        <p:pic>
          <p:nvPicPr>
            <p:cNvPr id="94" name="Graphic 50">
              <a:extLst>
                <a:ext uri="{FF2B5EF4-FFF2-40B4-BE49-F238E27FC236}">
                  <a16:creationId xmlns:a16="http://schemas.microsoft.com/office/drawing/2014/main" id="{D08F9D8E-F3F8-86AC-A6E3-EE6FA4AB97B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97073" y="2922464"/>
              <a:ext cx="285919" cy="434376"/>
            </a:xfrm>
            <a:prstGeom prst="rect">
              <a:avLst/>
            </a:prstGeom>
          </p:spPr>
        </p:pic>
        <p:pic>
          <p:nvPicPr>
            <p:cNvPr id="95" name="Graphic 129">
              <a:extLst>
                <a:ext uri="{FF2B5EF4-FFF2-40B4-BE49-F238E27FC236}">
                  <a16:creationId xmlns:a16="http://schemas.microsoft.com/office/drawing/2014/main" id="{49DFB62A-9A9D-3AB0-4A7A-E3D8BDDEB89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513184" y="1411471"/>
              <a:ext cx="446444" cy="446444"/>
            </a:xfrm>
            <a:prstGeom prst="rect">
              <a:avLst/>
            </a:prstGeom>
          </p:spPr>
        </p:pic>
        <p:pic>
          <p:nvPicPr>
            <p:cNvPr id="96" name="Graphic 139">
              <a:extLst>
                <a:ext uri="{FF2B5EF4-FFF2-40B4-BE49-F238E27FC236}">
                  <a16:creationId xmlns:a16="http://schemas.microsoft.com/office/drawing/2014/main" id="{76FEDA49-C560-22F5-1466-5A588BBA573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9969" y="3850749"/>
              <a:ext cx="437119" cy="271867"/>
            </a:xfrm>
            <a:prstGeom prst="rect">
              <a:avLst/>
            </a:prstGeom>
          </p:spPr>
        </p:pic>
        <p:pic>
          <p:nvPicPr>
            <p:cNvPr id="97" name="Graphic 152">
              <a:extLst>
                <a:ext uri="{FF2B5EF4-FFF2-40B4-BE49-F238E27FC236}">
                  <a16:creationId xmlns:a16="http://schemas.microsoft.com/office/drawing/2014/main" id="{EB9898AC-2D45-B5D8-B1E1-1AB6E48BC99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53059" y="2905025"/>
              <a:ext cx="343357" cy="469255"/>
            </a:xfrm>
            <a:prstGeom prst="rect">
              <a:avLst/>
            </a:prstGeom>
          </p:spPr>
        </p:pic>
        <p:pic>
          <p:nvPicPr>
            <p:cNvPr id="98" name="Graphic 155">
              <a:extLst>
                <a:ext uri="{FF2B5EF4-FFF2-40B4-BE49-F238E27FC236}">
                  <a16:creationId xmlns:a16="http://schemas.microsoft.com/office/drawing/2014/main" id="{F1B2B74A-000A-090A-1E89-BBFAD7CB0F5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80838" y="3800115"/>
              <a:ext cx="518595" cy="373135"/>
            </a:xfrm>
            <a:prstGeom prst="rect">
              <a:avLst/>
            </a:prstGeom>
          </p:spPr>
        </p:pic>
        <p:pic>
          <p:nvPicPr>
            <p:cNvPr id="99" name="Graphic 156">
              <a:extLst>
                <a:ext uri="{FF2B5EF4-FFF2-40B4-BE49-F238E27FC236}">
                  <a16:creationId xmlns:a16="http://schemas.microsoft.com/office/drawing/2014/main" id="{FF2C3D93-B32C-4434-8067-B6984E2210E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820163" y="2880355"/>
              <a:ext cx="499621" cy="518595"/>
            </a:xfrm>
            <a:prstGeom prst="rect">
              <a:avLst/>
            </a:prstGeom>
          </p:spPr>
        </p:pic>
        <p:pic>
          <p:nvPicPr>
            <p:cNvPr id="100" name="Graphic 157">
              <a:extLst>
                <a:ext uri="{FF2B5EF4-FFF2-40B4-BE49-F238E27FC236}">
                  <a16:creationId xmlns:a16="http://schemas.microsoft.com/office/drawing/2014/main" id="{36CA75D1-38EB-6C28-EB24-78828CA2C71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108681" y="2905025"/>
              <a:ext cx="337633" cy="469255"/>
            </a:xfrm>
            <a:prstGeom prst="rect">
              <a:avLst/>
            </a:prstGeom>
          </p:spPr>
        </p:pic>
        <p:pic>
          <p:nvPicPr>
            <p:cNvPr id="101" name="Graphic 176">
              <a:extLst>
                <a:ext uri="{FF2B5EF4-FFF2-40B4-BE49-F238E27FC236}">
                  <a16:creationId xmlns:a16="http://schemas.microsoft.com/office/drawing/2014/main" id="{3FDB8C29-CFBA-5A92-3DF7-260F7AF4AD2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680652" y="1372895"/>
              <a:ext cx="466128" cy="523596"/>
            </a:xfrm>
            <a:prstGeom prst="rect">
              <a:avLst/>
            </a:prstGeom>
          </p:spPr>
        </p:pic>
        <p:pic>
          <p:nvPicPr>
            <p:cNvPr id="102" name="Graphic 185">
              <a:extLst>
                <a:ext uri="{FF2B5EF4-FFF2-40B4-BE49-F238E27FC236}">
                  <a16:creationId xmlns:a16="http://schemas.microsoft.com/office/drawing/2014/main" id="{30C77059-46C8-0D70-349A-AF8BA31DB991}"/>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385120" y="2147777"/>
              <a:ext cx="523596" cy="415045"/>
            </a:xfrm>
            <a:prstGeom prst="rect">
              <a:avLst/>
            </a:prstGeom>
          </p:spPr>
        </p:pic>
        <p:pic>
          <p:nvPicPr>
            <p:cNvPr id="103" name="Graphic 187">
              <a:extLst>
                <a:ext uri="{FF2B5EF4-FFF2-40B4-BE49-F238E27FC236}">
                  <a16:creationId xmlns:a16="http://schemas.microsoft.com/office/drawing/2014/main" id="{5716B171-C2F5-47F1-6991-3730BC81720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568184" y="1376088"/>
              <a:ext cx="523596" cy="517211"/>
            </a:xfrm>
            <a:prstGeom prst="rect">
              <a:avLst/>
            </a:prstGeom>
          </p:spPr>
        </p:pic>
        <p:pic>
          <p:nvPicPr>
            <p:cNvPr id="104" name="Graphic 188">
              <a:extLst>
                <a:ext uri="{FF2B5EF4-FFF2-40B4-BE49-F238E27FC236}">
                  <a16:creationId xmlns:a16="http://schemas.microsoft.com/office/drawing/2014/main" id="{8EEC8C45-891B-BC76-2A24-0820FE9CFB8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345125" y="2093501"/>
              <a:ext cx="268183" cy="523596"/>
            </a:xfrm>
            <a:prstGeom prst="rect">
              <a:avLst/>
            </a:prstGeom>
          </p:spPr>
        </p:pic>
        <p:pic>
          <p:nvPicPr>
            <p:cNvPr id="105" name="Graphic 226">
              <a:extLst>
                <a:ext uri="{FF2B5EF4-FFF2-40B4-BE49-F238E27FC236}">
                  <a16:creationId xmlns:a16="http://schemas.microsoft.com/office/drawing/2014/main" id="{F3845C0E-2AE7-1F21-D4E4-215621F3085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5597374" y="2127804"/>
              <a:ext cx="454992" cy="454991"/>
            </a:xfrm>
            <a:prstGeom prst="rect">
              <a:avLst/>
            </a:prstGeom>
          </p:spPr>
        </p:pic>
        <p:pic>
          <p:nvPicPr>
            <p:cNvPr id="106" name="Graphic 124">
              <a:extLst>
                <a:ext uri="{FF2B5EF4-FFF2-40B4-BE49-F238E27FC236}">
                  <a16:creationId xmlns:a16="http://schemas.microsoft.com/office/drawing/2014/main" id="{19C4D0F3-B9E2-0306-BEC9-D37A07E0D52F}"/>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845930" y="2186539"/>
              <a:ext cx="439313" cy="337521"/>
            </a:xfrm>
            <a:prstGeom prst="rect">
              <a:avLst/>
            </a:prstGeom>
          </p:spPr>
        </p:pic>
        <p:pic>
          <p:nvPicPr>
            <p:cNvPr id="107" name="Graphic 137">
              <a:extLst>
                <a:ext uri="{FF2B5EF4-FFF2-40B4-BE49-F238E27FC236}">
                  <a16:creationId xmlns:a16="http://schemas.microsoft.com/office/drawing/2014/main" id="{399307FA-F796-D78E-5990-6B08C89CCA9C}"/>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4721652" y="2213326"/>
              <a:ext cx="439313" cy="283947"/>
            </a:xfrm>
            <a:prstGeom prst="rect">
              <a:avLst/>
            </a:prstGeom>
          </p:spPr>
        </p:pic>
        <p:pic>
          <p:nvPicPr>
            <p:cNvPr id="108" name="Graphic 140">
              <a:extLst>
                <a:ext uri="{FF2B5EF4-FFF2-40B4-BE49-F238E27FC236}">
                  <a16:creationId xmlns:a16="http://schemas.microsoft.com/office/drawing/2014/main" id="{A911C88B-B018-C863-15D9-13BE7A3FE49C}"/>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474066" y="2879275"/>
              <a:ext cx="266728" cy="520755"/>
            </a:xfrm>
            <a:prstGeom prst="rect">
              <a:avLst/>
            </a:prstGeom>
          </p:spPr>
        </p:pic>
        <p:pic>
          <p:nvPicPr>
            <p:cNvPr id="109" name="Graphic 141">
              <a:extLst>
                <a:ext uri="{FF2B5EF4-FFF2-40B4-BE49-F238E27FC236}">
                  <a16:creationId xmlns:a16="http://schemas.microsoft.com/office/drawing/2014/main" id="{56C00FD8-CEF5-549A-CFED-D89B03A944B8}"/>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2958579" y="2896833"/>
              <a:ext cx="349319" cy="485639"/>
            </a:xfrm>
            <a:prstGeom prst="rect">
              <a:avLst/>
            </a:prstGeom>
          </p:spPr>
        </p:pic>
        <p:pic>
          <p:nvPicPr>
            <p:cNvPr id="110" name="Graphic 143">
              <a:extLst>
                <a:ext uri="{FF2B5EF4-FFF2-40B4-BE49-F238E27FC236}">
                  <a16:creationId xmlns:a16="http://schemas.microsoft.com/office/drawing/2014/main" id="{FCB4DDC5-323C-22F6-B8C7-A0C130AA9ABC}"/>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7381032" y="1415037"/>
              <a:ext cx="439315" cy="439313"/>
            </a:xfrm>
            <a:prstGeom prst="rect">
              <a:avLst/>
            </a:prstGeom>
          </p:spPr>
        </p:pic>
        <p:pic>
          <p:nvPicPr>
            <p:cNvPr id="111" name="Graphic 154">
              <a:extLst>
                <a:ext uri="{FF2B5EF4-FFF2-40B4-BE49-F238E27FC236}">
                  <a16:creationId xmlns:a16="http://schemas.microsoft.com/office/drawing/2014/main" id="{F6062176-5E1F-EC1D-C437-E81897448328}"/>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7495257" y="2919996"/>
              <a:ext cx="257159" cy="439313"/>
            </a:xfrm>
            <a:prstGeom prst="rect">
              <a:avLst/>
            </a:prstGeom>
          </p:spPr>
        </p:pic>
        <p:pic>
          <p:nvPicPr>
            <p:cNvPr id="112" name="Graphic 113">
              <a:extLst>
                <a:ext uri="{FF2B5EF4-FFF2-40B4-BE49-F238E27FC236}">
                  <a16:creationId xmlns:a16="http://schemas.microsoft.com/office/drawing/2014/main" id="{F7FAC928-A645-96DA-F4C0-2FEFB5C0ECC8}"/>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6488775" y="2136550"/>
              <a:ext cx="459936" cy="437499"/>
            </a:xfrm>
            <a:prstGeom prst="rect">
              <a:avLst/>
            </a:prstGeom>
          </p:spPr>
        </p:pic>
        <p:pic>
          <p:nvPicPr>
            <p:cNvPr id="113" name="Graphic 63">
              <a:extLst>
                <a:ext uri="{FF2B5EF4-FFF2-40B4-BE49-F238E27FC236}">
                  <a16:creationId xmlns:a16="http://schemas.microsoft.com/office/drawing/2014/main" id="{096FDCB5-A060-558B-C08A-F625EEA8EBE4}"/>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2053184" y="3772243"/>
              <a:ext cx="450871" cy="428879"/>
            </a:xfrm>
            <a:prstGeom prst="rect">
              <a:avLst/>
            </a:prstGeom>
          </p:spPr>
        </p:pic>
        <p:pic>
          <p:nvPicPr>
            <p:cNvPr id="114" name="Graphic 149">
              <a:extLst>
                <a:ext uri="{FF2B5EF4-FFF2-40B4-BE49-F238E27FC236}">
                  <a16:creationId xmlns:a16="http://schemas.microsoft.com/office/drawing/2014/main" id="{77567ECC-C792-6563-21E3-93CC3FC516EB}"/>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1202341" y="2168732"/>
              <a:ext cx="430943" cy="373135"/>
            </a:xfrm>
            <a:prstGeom prst="rect">
              <a:avLst/>
            </a:prstGeom>
          </p:spPr>
        </p:pic>
        <p:pic>
          <p:nvPicPr>
            <p:cNvPr id="115" name="Graphic 175">
              <a:extLst>
                <a:ext uri="{FF2B5EF4-FFF2-40B4-BE49-F238E27FC236}">
                  <a16:creationId xmlns:a16="http://schemas.microsoft.com/office/drawing/2014/main" id="{C885D234-2FE1-4A1B-DD35-915F09CBB62E}"/>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2069693" y="2154376"/>
              <a:ext cx="464104" cy="401847"/>
            </a:xfrm>
            <a:prstGeom prst="rect">
              <a:avLst/>
            </a:prstGeom>
          </p:spPr>
        </p:pic>
        <p:pic>
          <p:nvPicPr>
            <p:cNvPr id="116" name="Graphic 168">
              <a:extLst>
                <a:ext uri="{FF2B5EF4-FFF2-40B4-BE49-F238E27FC236}">
                  <a16:creationId xmlns:a16="http://schemas.microsoft.com/office/drawing/2014/main" id="{71D85B06-033A-4803-A0A6-43B20A1BBB06}"/>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448929" y="2138681"/>
              <a:ext cx="317003" cy="433236"/>
            </a:xfrm>
            <a:prstGeom prst="rect">
              <a:avLst/>
            </a:prstGeom>
          </p:spPr>
        </p:pic>
        <p:pic>
          <p:nvPicPr>
            <p:cNvPr id="117" name="Graphic 121">
              <a:extLst>
                <a:ext uri="{FF2B5EF4-FFF2-40B4-BE49-F238E27FC236}">
                  <a16:creationId xmlns:a16="http://schemas.microsoft.com/office/drawing/2014/main" id="{6FDA8F35-5E2C-E5B6-A732-23929277CC74}"/>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1248492" y="1415037"/>
              <a:ext cx="439315" cy="439313"/>
            </a:xfrm>
            <a:prstGeom prst="rect">
              <a:avLst/>
            </a:prstGeom>
          </p:spPr>
        </p:pic>
        <p:pic>
          <p:nvPicPr>
            <p:cNvPr id="118" name="Graphic 122">
              <a:extLst>
                <a:ext uri="{FF2B5EF4-FFF2-40B4-BE49-F238E27FC236}">
                  <a16:creationId xmlns:a16="http://schemas.microsoft.com/office/drawing/2014/main" id="{834BF0BE-F42C-C2A3-C167-B57F3E81BA02}"/>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387773" y="1415037"/>
              <a:ext cx="439315" cy="439313"/>
            </a:xfrm>
            <a:prstGeom prst="rect">
              <a:avLst/>
            </a:prstGeom>
          </p:spPr>
        </p:pic>
        <p:pic>
          <p:nvPicPr>
            <p:cNvPr id="119" name="Graphic 125">
              <a:extLst>
                <a:ext uri="{FF2B5EF4-FFF2-40B4-BE49-F238E27FC236}">
                  <a16:creationId xmlns:a16="http://schemas.microsoft.com/office/drawing/2014/main" id="{F3EC6E7E-D7CC-A505-6D24-2146282BD886}"/>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2959214" y="1457896"/>
              <a:ext cx="439315" cy="353595"/>
            </a:xfrm>
            <a:prstGeom prst="rect">
              <a:avLst/>
            </a:prstGeom>
          </p:spPr>
        </p:pic>
        <p:pic>
          <p:nvPicPr>
            <p:cNvPr id="120" name="Graphic 135">
              <a:extLst>
                <a:ext uri="{FF2B5EF4-FFF2-40B4-BE49-F238E27FC236}">
                  <a16:creationId xmlns:a16="http://schemas.microsoft.com/office/drawing/2014/main" id="{C242B66E-FE64-4D52-B575-D6310A1EB754}"/>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3819933" y="1449860"/>
              <a:ext cx="439315" cy="369667"/>
            </a:xfrm>
            <a:prstGeom prst="rect">
              <a:avLst/>
            </a:prstGeom>
          </p:spPr>
        </p:pic>
        <p:pic>
          <p:nvPicPr>
            <p:cNvPr id="121" name="Graphic 139">
              <a:extLst>
                <a:ext uri="{FF2B5EF4-FFF2-40B4-BE49-F238E27FC236}">
                  <a16:creationId xmlns:a16="http://schemas.microsoft.com/office/drawing/2014/main" id="{CB4B308A-0805-4B7A-F9DC-8C715142A58A}"/>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2970206" y="2135643"/>
              <a:ext cx="439315" cy="439313"/>
            </a:xfrm>
            <a:prstGeom prst="rect">
              <a:avLst/>
            </a:prstGeom>
          </p:spPr>
        </p:pic>
        <p:pic>
          <p:nvPicPr>
            <p:cNvPr id="122" name="Graphic 146">
              <a:extLst>
                <a:ext uri="{FF2B5EF4-FFF2-40B4-BE49-F238E27FC236}">
                  <a16:creationId xmlns:a16="http://schemas.microsoft.com/office/drawing/2014/main" id="{CE36C880-2665-3E70-5343-A344EE8BA361}"/>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2109211" y="1415037"/>
              <a:ext cx="428599" cy="439313"/>
            </a:xfrm>
            <a:prstGeom prst="rect">
              <a:avLst/>
            </a:prstGeom>
          </p:spPr>
        </p:pic>
        <p:pic>
          <p:nvPicPr>
            <p:cNvPr id="123" name="Graphic 156">
              <a:extLst>
                <a:ext uri="{FF2B5EF4-FFF2-40B4-BE49-F238E27FC236}">
                  <a16:creationId xmlns:a16="http://schemas.microsoft.com/office/drawing/2014/main" id="{B2F89E2A-1FA0-D5EF-3430-13D116D8FE1E}"/>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8241752" y="1487363"/>
              <a:ext cx="439313" cy="294661"/>
            </a:xfrm>
            <a:prstGeom prst="rect">
              <a:avLst/>
            </a:prstGeom>
          </p:spPr>
        </p:pic>
      </p:grpSp>
    </p:spTree>
    <p:extLst>
      <p:ext uri="{BB962C8B-B14F-4D97-AF65-F5344CB8AC3E}">
        <p14:creationId xmlns:p14="http://schemas.microsoft.com/office/powerpoint/2010/main" val="2268031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DF7D0-9528-AE67-D748-749C275C92A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68983A7-E184-D6FF-E2FB-698A1F8F2B66}"/>
              </a:ext>
            </a:extLst>
          </p:cNvPr>
          <p:cNvSpPr>
            <a:spLocks noGrp="1"/>
          </p:cNvSpPr>
          <p:nvPr>
            <p:ph type="title"/>
          </p:nvPr>
        </p:nvSpPr>
        <p:spPr/>
        <p:txBody>
          <a:bodyPr>
            <a:normAutofit/>
          </a:bodyPr>
          <a:lstStyle/>
          <a:p>
            <a:r>
              <a:rPr kumimoji="1" lang="ja-JP" altLang="en-US"/>
              <a:t>セクション見出し</a:t>
            </a:r>
          </a:p>
        </p:txBody>
      </p:sp>
    </p:spTree>
    <p:extLst>
      <p:ext uri="{BB962C8B-B14F-4D97-AF65-F5344CB8AC3E}">
        <p14:creationId xmlns:p14="http://schemas.microsoft.com/office/powerpoint/2010/main" val="3986453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F791E0E-3783-9173-9CE2-D14A2327948C}"/>
              </a:ext>
            </a:extLst>
          </p:cNvPr>
          <p:cNvSpPr>
            <a:spLocks noGrp="1"/>
          </p:cNvSpPr>
          <p:nvPr>
            <p:ph type="title"/>
          </p:nvPr>
        </p:nvSpPr>
        <p:spPr/>
        <p:txBody>
          <a:bodyPr>
            <a:normAutofit/>
          </a:bodyPr>
          <a:lstStyle/>
          <a:p>
            <a:r>
              <a:rPr lang="ja-JP" altLang="en-US"/>
              <a:t>セクション見出し</a:t>
            </a:r>
            <a:endParaRPr kumimoji="1" lang="ja-JP" altLang="en-US"/>
          </a:p>
        </p:txBody>
      </p:sp>
    </p:spTree>
    <p:extLst>
      <p:ext uri="{BB962C8B-B14F-4D97-AF65-F5344CB8AC3E}">
        <p14:creationId xmlns:p14="http://schemas.microsoft.com/office/powerpoint/2010/main" val="42615031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B4EEB0B-E322-8E57-9C9A-E49E763A1817}"/>
              </a:ext>
            </a:extLst>
          </p:cNvPr>
          <p:cNvSpPr>
            <a:spLocks noGrp="1"/>
          </p:cNvSpPr>
          <p:nvPr>
            <p:ph type="title"/>
          </p:nvPr>
        </p:nvSpPr>
        <p:spPr/>
        <p:txBody>
          <a:bodyPr/>
          <a:lstStyle/>
          <a:p>
            <a:r>
              <a:rPr kumimoji="1" lang="ja-JP" altLang="en-US"/>
              <a:t>スライドタイトルを入力</a:t>
            </a:r>
          </a:p>
        </p:txBody>
      </p:sp>
      <p:sp>
        <p:nvSpPr>
          <p:cNvPr id="3" name="コンテンツ プレースホルダー 2">
            <a:extLst>
              <a:ext uri="{FF2B5EF4-FFF2-40B4-BE49-F238E27FC236}">
                <a16:creationId xmlns:a16="http://schemas.microsoft.com/office/drawing/2014/main" id="{9C6745B5-5B60-3673-4810-460E3251D816}"/>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989207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6B0A99B-FB65-D852-5DDA-93E2B689B6DD}"/>
              </a:ext>
            </a:extLst>
          </p:cNvPr>
          <p:cNvSpPr>
            <a:spLocks noGrp="1"/>
          </p:cNvSpPr>
          <p:nvPr>
            <p:ph type="title"/>
          </p:nvPr>
        </p:nvSpPr>
        <p:spPr/>
        <p:txBody>
          <a:bodyPr/>
          <a:lstStyle/>
          <a:p>
            <a:r>
              <a:rPr lang="ja-JP" altLang="en-US"/>
              <a:t>スライドタイトルを入力</a:t>
            </a:r>
            <a:endParaRPr kumimoji="1" lang="ja-JP" altLang="en-US"/>
          </a:p>
        </p:txBody>
      </p:sp>
      <p:sp>
        <p:nvSpPr>
          <p:cNvPr id="3" name="コンテンツ プレースホルダー 2">
            <a:extLst>
              <a:ext uri="{FF2B5EF4-FFF2-40B4-BE49-F238E27FC236}">
                <a16:creationId xmlns:a16="http://schemas.microsoft.com/office/drawing/2014/main" id="{065CFD29-57F2-E878-3AA1-50E6841AB40C}"/>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711173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コンテンツ プレースホルダー 1">
            <a:extLst>
              <a:ext uri="{FF2B5EF4-FFF2-40B4-BE49-F238E27FC236}">
                <a16:creationId xmlns:a16="http://schemas.microsoft.com/office/drawing/2014/main" id="{00B17E1E-2B61-DC99-457D-D8B4712CBD7D}"/>
              </a:ext>
            </a:extLst>
          </p:cNvPr>
          <p:cNvSpPr>
            <a:spLocks noGrp="1"/>
          </p:cNvSpPr>
          <p:nvPr>
            <p:ph idx="1"/>
          </p:nvPr>
        </p:nvSpPr>
        <p:spPr/>
        <p:txBody>
          <a:bodyPr/>
          <a:lstStyle/>
          <a:p>
            <a:endParaRPr kumimoji="1" lang="ja-JP" altLang="en-US"/>
          </a:p>
        </p:txBody>
      </p:sp>
      <p:sp>
        <p:nvSpPr>
          <p:cNvPr id="3" name="テキスト プレースホルダー 2">
            <a:extLst>
              <a:ext uri="{FF2B5EF4-FFF2-40B4-BE49-F238E27FC236}">
                <a16:creationId xmlns:a16="http://schemas.microsoft.com/office/drawing/2014/main" id="{35A66D11-A06B-DAA6-6C1F-E0226F708DAD}"/>
              </a:ext>
            </a:extLst>
          </p:cNvPr>
          <p:cNvSpPr>
            <a:spLocks noGrp="1"/>
          </p:cNvSpPr>
          <p:nvPr>
            <p:ph type="body" sz="quarter" idx="12"/>
          </p:nvPr>
        </p:nvSpPr>
        <p:spPr/>
        <p:txBody>
          <a:bodyPr/>
          <a:lstStyle/>
          <a:p>
            <a:endParaRPr kumimoji="1" lang="ja-JP" altLang="en-US"/>
          </a:p>
        </p:txBody>
      </p:sp>
      <p:sp>
        <p:nvSpPr>
          <p:cNvPr id="4" name="タイトル 3">
            <a:extLst>
              <a:ext uri="{FF2B5EF4-FFF2-40B4-BE49-F238E27FC236}">
                <a16:creationId xmlns:a16="http://schemas.microsoft.com/office/drawing/2014/main" id="{151EEE6A-BF58-E4EA-58A7-E428946A9A11}"/>
              </a:ext>
            </a:extLst>
          </p:cNvPr>
          <p:cNvSpPr>
            <a:spLocks noGrp="1"/>
          </p:cNvSpPr>
          <p:nvPr>
            <p:ph type="title"/>
          </p:nvPr>
        </p:nvSpPr>
        <p:spPr/>
        <p:txBody>
          <a:bodyPr/>
          <a:lstStyle/>
          <a:p>
            <a:r>
              <a:rPr lang="ja-JP" altLang="en-US"/>
              <a:t>スライドタイトルを入力</a:t>
            </a:r>
            <a:endParaRPr kumimoji="1" lang="ja-JP" altLang="en-US"/>
          </a:p>
        </p:txBody>
      </p:sp>
    </p:spTree>
    <p:extLst>
      <p:ext uri="{BB962C8B-B14F-4D97-AF65-F5344CB8AC3E}">
        <p14:creationId xmlns:p14="http://schemas.microsoft.com/office/powerpoint/2010/main" val="1218841272"/>
      </p:ext>
    </p:extLst>
  </p:cSld>
  <p:clrMapOvr>
    <a:masterClrMapping/>
  </p:clrMapOvr>
</p:sld>
</file>

<file path=ppt/theme/theme1.xml><?xml version="1.0" encoding="utf-8"?>
<a:theme xmlns:a="http://schemas.openxmlformats.org/drawingml/2006/main" name="NTT_master_page">
  <a:themeElements>
    <a:clrScheme name="NTT_250625">
      <a:dk1>
        <a:srgbClr val="000000"/>
      </a:dk1>
      <a:lt1>
        <a:srgbClr val="FFFFFF"/>
      </a:lt1>
      <a:dk2>
        <a:srgbClr val="0072BC"/>
      </a:dk2>
      <a:lt2>
        <a:srgbClr val="C8C8C8"/>
      </a:lt2>
      <a:accent1>
        <a:srgbClr val="DB3D23"/>
      </a:accent1>
      <a:accent2>
        <a:srgbClr val="0072BC"/>
      </a:accent2>
      <a:accent3>
        <a:srgbClr val="C8C8C8"/>
      </a:accent3>
      <a:accent4>
        <a:srgbClr val="DB3D23"/>
      </a:accent4>
      <a:accent5>
        <a:srgbClr val="0072BC"/>
      </a:accent5>
      <a:accent6>
        <a:srgbClr val="C8C8C8"/>
      </a:accent6>
      <a:hlink>
        <a:srgbClr val="0000FF"/>
      </a:hlink>
      <a:folHlink>
        <a:srgbClr val="941AFF"/>
      </a:folHlink>
    </a:clrScheme>
    <a:fontScheme name="メイリオ＋Arial">
      <a:majorFont>
        <a:latin typeface="Arial"/>
        <a:ea typeface="メイリオ"/>
        <a:cs typeface=""/>
      </a:majorFont>
      <a:minorFont>
        <a:latin typeface="Arial"/>
        <a:ea typeface="メイリオ"/>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12700">
          <a:noFill/>
        </a:ln>
        <a:effectLst/>
      </a:spPr>
      <a:bodyPr lIns="36000" tIns="36000" rIns="36000" bIns="36000" rtlCol="0" anchor="ctr"/>
      <a:lstStyle>
        <a:defPPr algn="ctr" fontAlgn="auto">
          <a:lnSpc>
            <a:spcPct val="110000"/>
          </a:lnSpc>
          <a:spcBef>
            <a:spcPts val="200"/>
          </a:spcBef>
          <a:spcAft>
            <a:spcPts val="200"/>
          </a:spcAft>
          <a:defRPr kumimoji="1" sz="2000" dirty="0">
            <a:latin typeface="メイリオ" panose="020B0604030504040204" pitchFamily="50" charset="-128"/>
            <a:ea typeface="メイリオ" panose="020B0604030504040204" pitchFamily="50" charset="-128"/>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72000" tIns="36000" rIns="72000" bIns="36000" rtlCol="0">
        <a:spAutoFit/>
      </a:bodyPr>
      <a:lstStyle>
        <a:defPPr algn="l">
          <a:defRPr kumimoji="1" dirty="0">
            <a:latin typeface="+mn-lt"/>
            <a:ea typeface="+mn-ea"/>
          </a:defRPr>
        </a:defPPr>
      </a:lstStyle>
    </a:txDef>
  </a:objectDefaults>
  <a:extraClrSchemeLst/>
  <a:extLst>
    <a:ext uri="{05A4C25C-085E-4340-85A3-A5531E510DB2}">
      <thm15:themeFamily xmlns:thm15="http://schemas.microsoft.com/office/thememl/2012/main" name="PPT Guidelines_26 02 2014_v4" id="{0BC10357-EC50-4911-A748-C21717FBD21B}" vid="{E9D06FB4-3EBD-4EE0-910D-62CBDA6F39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1D34398DA0E42D49B372A83B43C36565" ma:contentTypeVersion="17" ma:contentTypeDescription="新しいドキュメントを作成します。" ma:contentTypeScope="" ma:versionID="38f20dbac56ffbe47ac81cd51a56d6c2">
  <xsd:schema xmlns:xsd="http://www.w3.org/2001/XMLSchema" xmlns:xs="http://www.w3.org/2001/XMLSchema" xmlns:p="http://schemas.microsoft.com/office/2006/metadata/properties" xmlns:ns2="f6d6d577-caa8-437f-89a5-b9589c7f4337" xmlns:ns3="c2580b9c-82d2-4bbc-a3a2-4c883b1d9bc0" targetNamespace="http://schemas.microsoft.com/office/2006/metadata/properties" ma:root="true" ma:fieldsID="c9d68446183904bbe56e483b8e058858" ns2:_="" ns3:_="">
    <xsd:import namespace="f6d6d577-caa8-437f-89a5-b9589c7f4337"/>
    <xsd:import namespace="c2580b9c-82d2-4bbc-a3a2-4c883b1d9bc0"/>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d6d577-caa8-437f-89a5-b9589c7f43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画像タグ" ma:readOnly="false" ma:fieldId="{5cf76f15-5ced-4ddc-b409-7134ff3c332f}" ma:taxonomyMulti="true" ma:sspId="40495dbf-c790-4553-8539-553daef3872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BillingMetadata" ma:index="24"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2580b9c-82d2-4bbc-a3a2-4c883b1d9bc0"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8bb0938c-b84f-4057-968a-ac2626b31e96}" ma:internalName="TaxCatchAll" ma:showField="CatchAllData" ma:web="c2580b9c-82d2-4bbc-a3a2-4c883b1d9b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c2580b9c-82d2-4bbc-a3a2-4c883b1d9bc0" xsi:nil="true"/>
    <lcf76f155ced4ddcb4097134ff3c332f xmlns="f6d6d577-caa8-437f-89a5-b9589c7f433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1C12ADB-81E0-414A-9D05-8A2EA30EDF30}">
  <ds:schemaRefs>
    <ds:schemaRef ds:uri="http://schemas.microsoft.com/sharepoint/v3/contenttype/forms"/>
  </ds:schemaRefs>
</ds:datastoreItem>
</file>

<file path=customXml/itemProps2.xml><?xml version="1.0" encoding="utf-8"?>
<ds:datastoreItem xmlns:ds="http://schemas.openxmlformats.org/officeDocument/2006/customXml" ds:itemID="{A869EF11-19F5-405A-B404-57ED8CBFF6B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d6d577-caa8-437f-89a5-b9589c7f4337"/>
    <ds:schemaRef ds:uri="c2580b9c-82d2-4bbc-a3a2-4c883b1d9bc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BFCAE45-5ECD-4EE4-81E4-F71CB8E7BE32}">
  <ds:schemaRefs>
    <ds:schemaRef ds:uri="1f0afa30-d047-4a0c-9c18-c441713afa6f"/>
    <ds:schemaRef ds:uri="http://schemas.microsoft.com/office/2006/documentManagement/types"/>
    <ds:schemaRef ds:uri="http://schemas.microsoft.com/office/2006/metadata/properties"/>
    <ds:schemaRef ds:uri="http://www.w3.org/XML/1998/namespace"/>
    <ds:schemaRef ds:uri="http://purl.org/dc/terms/"/>
    <ds:schemaRef ds:uri="http://schemas.openxmlformats.org/package/2006/metadata/core-properties"/>
    <ds:schemaRef ds:uri="http://purl.org/dc/elements/1.1/"/>
    <ds:schemaRef ds:uri="1bc94923-0786-402e-bed6-79f1506c6d01"/>
    <ds:schemaRef ds:uri="http://purl.org/dc/dcmitype/"/>
    <ds:schemaRef ds:uri="http://schemas.microsoft.com/office/infopath/2007/PartnerControls"/>
    <ds:schemaRef ds:uri="c2580b9c-82d2-4bbc-a3a2-4c883b1d9bc0"/>
    <ds:schemaRef ds:uri="f6d6d577-caa8-437f-89a5-b9589c7f4337"/>
  </ds:schemaRefs>
</ds:datastoreItem>
</file>

<file path=docMetadata/LabelInfo.xml><?xml version="1.0" encoding="utf-8"?>
<clbl:labelList xmlns:clbl="http://schemas.microsoft.com/office/2020/mipLabelMetadata">
  <clbl:label id="{dbb4fa5d-3ac5-4415-967c-34900a0e1c6f}" enabled="1" method="Privileged" siteId="{a629ef32-67ba-47a6-8eb3-ec43935644fc}" removed="0"/>
</clbl:labelList>
</file>

<file path=docProps/app.xml><?xml version="1.0" encoding="utf-8"?>
<Properties xmlns="http://schemas.openxmlformats.org/officeDocument/2006/extended-properties" xmlns:vt="http://schemas.openxmlformats.org/officeDocument/2006/docPropsVTypes">
  <Template>01_16-9_JPN_NTT_Template</Template>
  <TotalTime>1140</TotalTime>
  <Words>2426</Words>
  <Application>Microsoft Office PowerPoint</Application>
  <PresentationFormat>画面に合わせる (16:9)</PresentationFormat>
  <Paragraphs>208</Paragraphs>
  <Slides>46</Slides>
  <Notes>2</Notes>
  <HiddenSlides>0</HiddenSlides>
  <MMClips>20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46</vt:i4>
      </vt:variant>
    </vt:vector>
  </HeadingPairs>
  <TitlesOfParts>
    <vt:vector size="52" baseType="lpstr">
      <vt:lpstr>メイリオ</vt:lpstr>
      <vt:lpstr>Arial</vt:lpstr>
      <vt:lpstr>Calibri</vt:lpstr>
      <vt:lpstr>Segoe UI Historic</vt:lpstr>
      <vt:lpstr>Wingdings</vt:lpstr>
      <vt:lpstr>NTT_master_page</vt:lpstr>
      <vt:lpstr>表紙タイトル2行まで</vt:lpstr>
      <vt:lpstr>表紙タイトル2行まで</vt:lpstr>
      <vt:lpstr>目次</vt:lpstr>
      <vt:lpstr>目次</vt:lpstr>
      <vt:lpstr>セクション見出し</vt:lpstr>
      <vt:lpstr>セクション見出し</vt:lpstr>
      <vt:lpstr>スライドタイトルを入力</vt:lpstr>
      <vt:lpstr>スライドタイトルを入力</vt:lpstr>
      <vt:lpstr>スライドタイトルを入力</vt:lpstr>
      <vt:lpstr>スライドタイトルを入力</vt:lpstr>
      <vt:lpstr>motion diffusion model(MDM)での生成</vt:lpstr>
      <vt:lpstr>Diffusion Planner (DiP)での生成</vt:lpstr>
      <vt:lpstr>motion diffusion model(MDM)での生成</vt:lpstr>
      <vt:lpstr>Diffusion Planner (DiP)での生成</vt:lpstr>
      <vt:lpstr>Text2Motion モデル比較</vt:lpstr>
      <vt:lpstr>Motion In-betweening (MDM)</vt:lpstr>
      <vt:lpstr>Motion In-betweening (MDM)</vt:lpstr>
      <vt:lpstr>Motion In-betweening (MDM)</vt:lpstr>
      <vt:lpstr>スライドタイトルを入力</vt:lpstr>
      <vt:lpstr>スライドタイトルを入力</vt:lpstr>
      <vt:lpstr>スライドタイトルを入力</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スタイルガイド</vt:lpstr>
      <vt:lpstr>新規スライドの設定</vt:lpstr>
      <vt:lpstr>テキストスタイル</vt:lpstr>
      <vt:lpstr>テキストスタイル</vt:lpstr>
      <vt:lpstr>箇条書きの設定</vt:lpstr>
      <vt:lpstr>カラースキーム</vt:lpstr>
      <vt:lpstr>グラフ配色サンプル　棒グラフ</vt:lpstr>
      <vt:lpstr>グラフ配色サンプル　棒グラフ</vt:lpstr>
      <vt:lpstr>グラフ配色サンプル　円グラフ</vt:lpstr>
      <vt:lpstr>テーブル配色サンプル</vt:lpstr>
      <vt:lpstr>PowerPoint プレゼンテーション</vt:lpstr>
      <vt:lpstr>PowerPoint プレゼンテーション</vt:lpstr>
      <vt:lpstr>アイコン</vt:lpstr>
      <vt:lpstr>アイコン</vt:lpstr>
      <vt:lpstr>アイコン</vt:lpstr>
      <vt:lpstr>アイコン</vt:lpstr>
      <vt:lpstr>アイコン</vt:lpstr>
      <vt:lpstr>アイコン</vt:lpstr>
      <vt:lpstr>アイコン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スタイルガイド　16:9</dc:title>
  <dc:creator>5041347@ntt-hd.local</dc:creator>
  <cp:lastModifiedBy>匡人 福田</cp:lastModifiedBy>
  <cp:revision>28</cp:revision>
  <dcterms:created xsi:type="dcterms:W3CDTF">2020-08-31T02:03:17Z</dcterms:created>
  <dcterms:modified xsi:type="dcterms:W3CDTF">2025-08-27T13:25:36Z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f683064-e914-40cc-b246-2b5927a3a354_Enabled">
    <vt:lpwstr>true</vt:lpwstr>
  </property>
  <property fmtid="{D5CDD505-2E9C-101B-9397-08002B2CF9AE}" pid="3" name="MSIP_Label_ef683064-e914-40cc-b246-2b5927a3a354_SetDate">
    <vt:lpwstr>2025-05-19T03:20:37Z</vt:lpwstr>
  </property>
  <property fmtid="{D5CDD505-2E9C-101B-9397-08002B2CF9AE}" pid="4" name="MSIP_Label_ef683064-e914-40cc-b246-2b5927a3a354_Method">
    <vt:lpwstr>Privileged</vt:lpwstr>
  </property>
  <property fmtid="{D5CDD505-2E9C-101B-9397-08002B2CF9AE}" pid="5" name="MSIP_Label_ef683064-e914-40cc-b246-2b5927a3a354_Name">
    <vt:lpwstr>ef683064-e914-40cc-b246-2b5927a3a354</vt:lpwstr>
  </property>
  <property fmtid="{D5CDD505-2E9C-101B-9397-08002B2CF9AE}" pid="6" name="MSIP_Label_ef683064-e914-40cc-b246-2b5927a3a354_SiteId">
    <vt:lpwstr>a629ef32-67ba-47a6-8eb3-ec43935644fc</vt:lpwstr>
  </property>
  <property fmtid="{D5CDD505-2E9C-101B-9397-08002B2CF9AE}" pid="7" name="MSIP_Label_ef683064-e914-40cc-b246-2b5927a3a354_ActionId">
    <vt:lpwstr>53456c5a-6185-4b18-8787-da0f31ab2459</vt:lpwstr>
  </property>
  <property fmtid="{D5CDD505-2E9C-101B-9397-08002B2CF9AE}" pid="8" name="MSIP_Label_ef683064-e914-40cc-b246-2b5927a3a354_ContentBits">
    <vt:lpwstr>0</vt:lpwstr>
  </property>
  <property fmtid="{D5CDD505-2E9C-101B-9397-08002B2CF9AE}" pid="9" name="MSIP_Label_ef683064-e914-40cc-b246-2b5927a3a354_Tag">
    <vt:lpwstr>10, 0, 1, 1</vt:lpwstr>
  </property>
  <property fmtid="{D5CDD505-2E9C-101B-9397-08002B2CF9AE}" pid="10" name="ContentTypeId">
    <vt:lpwstr>0x0101001D34398DA0E42D49B372A83B43C36565</vt:lpwstr>
  </property>
  <property fmtid="{D5CDD505-2E9C-101B-9397-08002B2CF9AE}" pid="11" name="MSIP_Label_a844c618-538c-404a-b2f6-f58b5e4f4fae_Enabled">
    <vt:lpwstr>true</vt:lpwstr>
  </property>
  <property fmtid="{D5CDD505-2E9C-101B-9397-08002B2CF9AE}" pid="12" name="MSIP_Label_a844c618-538c-404a-b2f6-f58b5e4f4fae_SetDate">
    <vt:lpwstr>2025-06-08T08:15:32Z</vt:lpwstr>
  </property>
  <property fmtid="{D5CDD505-2E9C-101B-9397-08002B2CF9AE}" pid="13" name="MSIP_Label_a844c618-538c-404a-b2f6-f58b5e4f4fae_Method">
    <vt:lpwstr>Privileged</vt:lpwstr>
  </property>
  <property fmtid="{D5CDD505-2E9C-101B-9397-08002B2CF9AE}" pid="14" name="MSIP_Label_a844c618-538c-404a-b2f6-f58b5e4f4fae_Name">
    <vt:lpwstr>Public</vt:lpwstr>
  </property>
  <property fmtid="{D5CDD505-2E9C-101B-9397-08002B2CF9AE}" pid="15" name="MSIP_Label_a844c618-538c-404a-b2f6-f58b5e4f4fae_SiteId">
    <vt:lpwstr>41eb501a-f671-4ce0-a5bf-b64168c3705f</vt:lpwstr>
  </property>
  <property fmtid="{D5CDD505-2E9C-101B-9397-08002B2CF9AE}" pid="16" name="MSIP_Label_a844c618-538c-404a-b2f6-f58b5e4f4fae_ActionId">
    <vt:lpwstr>fc61b6e0-d7b5-41de-941e-aaffddb24b7d</vt:lpwstr>
  </property>
  <property fmtid="{D5CDD505-2E9C-101B-9397-08002B2CF9AE}" pid="17" name="MSIP_Label_a844c618-538c-404a-b2f6-f58b5e4f4fae_ContentBits">
    <vt:lpwstr>0</vt:lpwstr>
  </property>
  <property fmtid="{D5CDD505-2E9C-101B-9397-08002B2CF9AE}" pid="18" name="MSIP_Label_a844c618-538c-404a-b2f6-f58b5e4f4fae_Tag">
    <vt:lpwstr>50, 0, 1, 1</vt:lpwstr>
  </property>
  <property fmtid="{D5CDD505-2E9C-101B-9397-08002B2CF9AE}" pid="19" name="MediaServiceImageTags">
    <vt:lpwstr/>
  </property>
</Properties>
</file>